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6"/>
    <p:sldId id="257" r:id="rId37"/>
    <p:sldId id="258" r:id="rId38"/>
    <p:sldId id="259" r:id="rId39"/>
    <p:sldId id="260" r:id="rId40"/>
    <p:sldId id="261" r:id="rId41"/>
    <p:sldId id="262" r:id="rId42"/>
    <p:sldId id="263" r:id="rId43"/>
    <p:sldId id="264" r:id="rId44"/>
    <p:sldId id="265" r:id="rId45"/>
    <p:sldId id="266" r:id="rId46"/>
    <p:sldId id="267" r:id="rId47"/>
    <p:sldId id="268" r:id="rId48"/>
    <p:sldId id="269" r:id="rId49"/>
    <p:sldId id="270" r:id="rId50"/>
    <p:sldId id="271" r:id="rId51"/>
    <p:sldId id="272" r:id="rId52"/>
    <p:sldId id="273" r:id="rId53"/>
    <p:sldId id="274" r:id="rId54"/>
    <p:sldId id="275" r:id="rId55"/>
    <p:sldId id="276" r:id="rId56"/>
    <p:sldId id="277" r:id="rId57"/>
    <p:sldId id="278" r:id="rId58"/>
    <p:sldId id="279" r:id="rId59"/>
    <p:sldId id="280" r:id="rId60"/>
    <p:sldId id="281" r:id="rId61"/>
    <p:sldId id="282" r:id="rId62"/>
    <p:sldId id="283" r:id="rId63"/>
    <p:sldId id="284" r:id="rId64"/>
    <p:sldId id="285" r:id="rId65"/>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League Spartan" charset="1" panose="00000800000000000000"/>
      <p:regular r:id="rId10"/>
    </p:embeddedFont>
    <p:embeddedFont>
      <p:font typeface="Mark Pro 2" charset="1" panose="020B0604020101010102"/>
      <p:regular r:id="rId11"/>
    </p:embeddedFont>
    <p:embeddedFont>
      <p:font typeface="Mark Pro 1" charset="1" panose="020B0804020101010102"/>
      <p:regular r:id="rId12"/>
    </p:embeddedFont>
    <p:embeddedFont>
      <p:font typeface="SCR-N Seven" charset="1" panose="00000000000000000000"/>
      <p:regular r:id="rId13"/>
    </p:embeddedFont>
    <p:embeddedFont>
      <p:font typeface="SCR-N Seven Bold" charset="1" panose="00000000000000000000"/>
      <p:regular r:id="rId14"/>
    </p:embeddedFont>
    <p:embeddedFont>
      <p:font typeface="SCR-N Seven Ultra-Bold" charset="1" panose="00000000000000000000"/>
      <p:regular r:id="rId15"/>
    </p:embeddedFont>
    <p:embeddedFont>
      <p:font typeface="Akzidenz-Grotesk" charset="1" panose="02000503030000020003"/>
      <p:regular r:id="rId16"/>
    </p:embeddedFont>
    <p:embeddedFont>
      <p:font typeface="Akzidenz-Grotesk Bold" charset="1" panose="02000803050000020004"/>
      <p:regular r:id="rId17"/>
    </p:embeddedFont>
    <p:embeddedFont>
      <p:font typeface="Akzidenz-Grotesk Italics" charset="1" panose="02000503050000090004"/>
      <p:regular r:id="rId18"/>
    </p:embeddedFont>
    <p:embeddedFont>
      <p:font typeface="Akzidenz-Grotesk Bold Italics" charset="1" panose="02000803060000090004"/>
      <p:regular r:id="rId19"/>
    </p:embeddedFont>
    <p:embeddedFont>
      <p:font typeface="Akzidenz-Grotesk Light" charset="1" panose="02000506040000020003"/>
      <p:regular r:id="rId20"/>
    </p:embeddedFont>
    <p:embeddedFont>
      <p:font typeface="Akzidenz-Grotesk Medium" charset="1" panose="02000603030000020004"/>
      <p:regular r:id="rId21"/>
    </p:embeddedFont>
    <p:embeddedFont>
      <p:font typeface="Akzidenz-Grotesk Heavy" charset="1" panose="02000503050000020004"/>
      <p:regular r:id="rId22"/>
    </p:embeddedFont>
    <p:embeddedFont>
      <p:font typeface="Akzidenz-Grotesk Heavy Italics" charset="1" panose="02000003030000090004"/>
      <p:regular r:id="rId23"/>
    </p:embeddedFont>
    <p:embeddedFont>
      <p:font typeface="ITC Franklin Gothic LT" charset="1" panose="020B0504030503020204"/>
      <p:regular r:id="rId24"/>
    </p:embeddedFont>
    <p:embeddedFont>
      <p:font typeface="ITC Franklin Gothic LT Italics" charset="1" panose="020B0504030503090204"/>
      <p:regular r:id="rId25"/>
    </p:embeddedFont>
    <p:embeddedFont>
      <p:font typeface="ITC Franklin Gothic LT Semi-Bold" charset="1" panose="020B0704030502020204"/>
      <p:regular r:id="rId26"/>
    </p:embeddedFont>
    <p:embeddedFont>
      <p:font typeface="ITC Franklin Gothic LT Semi-Bold Italics" charset="1" panose="020B0704030502090204"/>
      <p:regular r:id="rId27"/>
    </p:embeddedFont>
    <p:embeddedFont>
      <p:font typeface="ITC Franklin Gothic LT Ultra-Bold" charset="1" panose="020B0904030502020204"/>
      <p:regular r:id="rId28"/>
    </p:embeddedFont>
    <p:embeddedFont>
      <p:font typeface="ITC Franklin Gothic LT Ultra-Bold Italics" charset="1" panose="020B0904030502090204"/>
      <p:regular r:id="rId29"/>
    </p:embeddedFont>
    <p:embeddedFont>
      <p:font typeface="Canva Sans" charset="1" panose="020B0503030501040103"/>
      <p:regular r:id="rId30"/>
    </p:embeddedFont>
    <p:embeddedFont>
      <p:font typeface="Canva Sans Bold" charset="1" panose="020B0803030501040103"/>
      <p:regular r:id="rId31"/>
    </p:embeddedFont>
    <p:embeddedFont>
      <p:font typeface="Canva Sans Italics" charset="1" panose="020B0503030501040103"/>
      <p:regular r:id="rId32"/>
    </p:embeddedFont>
    <p:embeddedFont>
      <p:font typeface="Canva Sans Bold Italics" charset="1" panose="020B0803030501040103"/>
      <p:regular r:id="rId33"/>
    </p:embeddedFont>
    <p:embeddedFont>
      <p:font typeface="Canva Sans Medium" charset="1" panose="020B0603030501040103"/>
      <p:regular r:id="rId34"/>
    </p:embeddedFont>
    <p:embeddedFont>
      <p:font typeface="Canva Sans Medium Italics" charset="1" panose="020B0603030501040103"/>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font" Target="fonts/font26.fntdata"/><Relationship Id="rId21" Type="http://schemas.openxmlformats.org/officeDocument/2006/relationships/font" Target="fonts/font21.fntdata"/><Relationship Id="rId34" Type="http://schemas.openxmlformats.org/officeDocument/2006/relationships/font" Target="fonts/font34.fntdata"/><Relationship Id="rId42" Type="http://schemas.openxmlformats.org/officeDocument/2006/relationships/slide" Target="slides/slide7.xml"/><Relationship Id="rId47" Type="http://schemas.openxmlformats.org/officeDocument/2006/relationships/slide" Target="slides/slide12.xml"/><Relationship Id="rId50" Type="http://schemas.openxmlformats.org/officeDocument/2006/relationships/slide" Target="slides/slide15.xml"/><Relationship Id="rId55" Type="http://schemas.openxmlformats.org/officeDocument/2006/relationships/slide" Target="slides/slide20.xml"/><Relationship Id="rId63" Type="http://schemas.openxmlformats.org/officeDocument/2006/relationships/slide" Target="slides/slide28.xml"/><Relationship Id="rId7" Type="http://schemas.openxmlformats.org/officeDocument/2006/relationships/font" Target="fonts/font7.fntdata"/><Relationship Id="rId16" Type="http://schemas.openxmlformats.org/officeDocument/2006/relationships/font" Target="fonts/font16.fntdata"/><Relationship Id="rId2" Type="http://schemas.openxmlformats.org/officeDocument/2006/relationships/presProps" Target="presProps.xml"/><Relationship Id="rId29" Type="http://schemas.openxmlformats.org/officeDocument/2006/relationships/font" Target="fonts/font29.fntdata"/><Relationship Id="rId11" Type="http://schemas.openxmlformats.org/officeDocument/2006/relationships/font" Target="fonts/font11.fntdata"/><Relationship Id="rId24" Type="http://schemas.openxmlformats.org/officeDocument/2006/relationships/font" Target="fonts/font24.fntdata"/><Relationship Id="rId32" Type="http://schemas.openxmlformats.org/officeDocument/2006/relationships/font" Target="fonts/font32.fntdata"/><Relationship Id="rId37" Type="http://schemas.openxmlformats.org/officeDocument/2006/relationships/slide" Target="slides/slide2.xml"/><Relationship Id="rId40" Type="http://schemas.openxmlformats.org/officeDocument/2006/relationships/slide" Target="slides/slide5.xml"/><Relationship Id="rId45" Type="http://schemas.openxmlformats.org/officeDocument/2006/relationships/slide" Target="slides/slide10.xml"/><Relationship Id="rId53" Type="http://schemas.openxmlformats.org/officeDocument/2006/relationships/slide" Target="slides/slide18.xml"/><Relationship Id="rId58" Type="http://schemas.openxmlformats.org/officeDocument/2006/relationships/slide" Target="slides/slide23.xml"/><Relationship Id="rId66" Type="http://schemas.openxmlformats.org/officeDocument/2006/relationships/customXml" Target="../customXml/item1.xml"/><Relationship Id="rId5" Type="http://schemas.openxmlformats.org/officeDocument/2006/relationships/tableStyles" Target="tableStyles.xml"/><Relationship Id="rId61" Type="http://schemas.openxmlformats.org/officeDocument/2006/relationships/slide" Target="slides/slide26.xml"/><Relationship Id="rId19" Type="http://schemas.openxmlformats.org/officeDocument/2006/relationships/font" Target="fonts/font19.fntdata"/><Relationship Id="rId14" Type="http://schemas.openxmlformats.org/officeDocument/2006/relationships/font" Target="fonts/font14.fntdata"/><Relationship Id="rId22" Type="http://schemas.openxmlformats.org/officeDocument/2006/relationships/font" Target="fonts/font22.fntdata"/><Relationship Id="rId27" Type="http://schemas.openxmlformats.org/officeDocument/2006/relationships/font" Target="fonts/font27.fntdata"/><Relationship Id="rId30" Type="http://schemas.openxmlformats.org/officeDocument/2006/relationships/font" Target="fonts/font30.fntdata"/><Relationship Id="rId35" Type="http://schemas.openxmlformats.org/officeDocument/2006/relationships/font" Target="fonts/font35.fntdata"/><Relationship Id="rId43" Type="http://schemas.openxmlformats.org/officeDocument/2006/relationships/slide" Target="slides/slide8.xml"/><Relationship Id="rId48" Type="http://schemas.openxmlformats.org/officeDocument/2006/relationships/slide" Target="slides/slide13.xml"/><Relationship Id="rId56" Type="http://schemas.openxmlformats.org/officeDocument/2006/relationships/slide" Target="slides/slide21.xml"/><Relationship Id="rId64" Type="http://schemas.openxmlformats.org/officeDocument/2006/relationships/slide" Target="slides/slide29.xml"/><Relationship Id="rId51" Type="http://schemas.openxmlformats.org/officeDocument/2006/relationships/slide" Target="slides/slide16.xml"/><Relationship Id="rId8" Type="http://schemas.openxmlformats.org/officeDocument/2006/relationships/font" Target="fonts/font8.fntdata"/><Relationship Id="rId3" Type="http://schemas.openxmlformats.org/officeDocument/2006/relationships/viewProps" Target="viewProps.xml"/><Relationship Id="rId12" Type="http://schemas.openxmlformats.org/officeDocument/2006/relationships/font" Target="fonts/font12.fntdata"/><Relationship Id="rId17" Type="http://schemas.openxmlformats.org/officeDocument/2006/relationships/font" Target="fonts/font17.fntdata"/><Relationship Id="rId25" Type="http://schemas.openxmlformats.org/officeDocument/2006/relationships/font" Target="fonts/font25.fntdata"/><Relationship Id="rId33" Type="http://schemas.openxmlformats.org/officeDocument/2006/relationships/font" Target="fonts/font33.fntdata"/><Relationship Id="rId38" Type="http://schemas.openxmlformats.org/officeDocument/2006/relationships/slide" Target="slides/slide3.xml"/><Relationship Id="rId46" Type="http://schemas.openxmlformats.org/officeDocument/2006/relationships/slide" Target="slides/slide11.xml"/><Relationship Id="rId59" Type="http://schemas.openxmlformats.org/officeDocument/2006/relationships/slide" Target="slides/slide24.xml"/><Relationship Id="rId67" Type="http://schemas.openxmlformats.org/officeDocument/2006/relationships/customXml" Target="../customXml/item2.xml"/><Relationship Id="rId20" Type="http://schemas.openxmlformats.org/officeDocument/2006/relationships/font" Target="fonts/font20.fntdata"/><Relationship Id="rId41" Type="http://schemas.openxmlformats.org/officeDocument/2006/relationships/slide" Target="slides/slide6.xml"/><Relationship Id="rId54" Type="http://schemas.openxmlformats.org/officeDocument/2006/relationships/slide" Target="slides/slide19.xml"/><Relationship Id="rId62"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font" Target="fonts/font6.fntdata"/><Relationship Id="rId15" Type="http://schemas.openxmlformats.org/officeDocument/2006/relationships/font" Target="fonts/font15.fntdata"/><Relationship Id="rId23" Type="http://schemas.openxmlformats.org/officeDocument/2006/relationships/font" Target="fonts/font23.fntdata"/><Relationship Id="rId28" Type="http://schemas.openxmlformats.org/officeDocument/2006/relationships/font" Target="fonts/font28.fntdata"/><Relationship Id="rId36" Type="http://schemas.openxmlformats.org/officeDocument/2006/relationships/slide" Target="slides/slide1.xml"/><Relationship Id="rId49" Type="http://schemas.openxmlformats.org/officeDocument/2006/relationships/slide" Target="slides/slide14.xml"/><Relationship Id="rId57" Type="http://schemas.openxmlformats.org/officeDocument/2006/relationships/slide" Target="slides/slide22.xml"/><Relationship Id="rId10" Type="http://schemas.openxmlformats.org/officeDocument/2006/relationships/font" Target="fonts/font10.fntdata"/><Relationship Id="rId31" Type="http://schemas.openxmlformats.org/officeDocument/2006/relationships/font" Target="fonts/font31.fntdata"/><Relationship Id="rId44" Type="http://schemas.openxmlformats.org/officeDocument/2006/relationships/slide" Target="slides/slide9.xml"/><Relationship Id="rId52" Type="http://schemas.openxmlformats.org/officeDocument/2006/relationships/slide" Target="slides/slide17.xml"/><Relationship Id="rId60" Type="http://schemas.openxmlformats.org/officeDocument/2006/relationships/slide" Target="slides/slide25.xml"/><Relationship Id="rId65" Type="http://schemas.openxmlformats.org/officeDocument/2006/relationships/slide" Target="slides/slide30.xml"/><Relationship Id="rId4" Type="http://schemas.openxmlformats.org/officeDocument/2006/relationships/theme" Target="theme/theme1.xml"/><Relationship Id="rId9" Type="http://schemas.openxmlformats.org/officeDocument/2006/relationships/font" Target="fonts/font9.fntdata"/><Relationship Id="rId13" Type="http://schemas.openxmlformats.org/officeDocument/2006/relationships/font" Target="fonts/font13.fntdata"/><Relationship Id="rId18" Type="http://schemas.openxmlformats.org/officeDocument/2006/relationships/font" Target="fonts/font18.fntdata"/><Relationship Id="rId39" Type="http://schemas.openxmlformats.org/officeDocument/2006/relationships/slide" Target="slides/slide4.xml"/></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15" Target="../media/image14.png" Type="http://schemas.openxmlformats.org/officeDocument/2006/relationships/image"/><Relationship Id="rId16" Target="../media/image15.svg" Type="http://schemas.openxmlformats.org/officeDocument/2006/relationships/image"/><Relationship Id="rId17" Target="../media/image16.png" Type="http://schemas.openxmlformats.org/officeDocument/2006/relationships/image"/><Relationship Id="rId18" Target="../media/image17.svg" Type="http://schemas.openxmlformats.org/officeDocument/2006/relationships/image"/><Relationship Id="rId19" Target="../media/image18.pn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sv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1.png" Type="http://schemas.openxmlformats.org/officeDocument/2006/relationships/image"/><Relationship Id="rId11" Target="../media/image22.sv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104.png" Type="http://schemas.openxmlformats.org/officeDocument/2006/relationships/image"/><Relationship Id="rId5" Target="../media/image105.svg" Type="http://schemas.openxmlformats.org/officeDocument/2006/relationships/image"/><Relationship Id="rId6" Target="../media/image18.png" Type="http://schemas.openxmlformats.org/officeDocument/2006/relationships/image"/><Relationship Id="rId7" Target="../media/image9.png" Type="http://schemas.openxmlformats.org/officeDocument/2006/relationships/image"/><Relationship Id="rId8" Target="../media/image46.png" Type="http://schemas.openxmlformats.org/officeDocument/2006/relationships/image"/><Relationship Id="rId9" Target="../media/image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3.png" Type="http://schemas.openxmlformats.org/officeDocument/2006/relationships/image"/><Relationship Id="rId11" Target="../media/image110.png" Type="http://schemas.openxmlformats.org/officeDocument/2006/relationships/image"/><Relationship Id="rId12" Target="../media/image111.svg" Type="http://schemas.openxmlformats.org/officeDocument/2006/relationships/image"/><Relationship Id="rId13" Target="../media/image112.png" Type="http://schemas.openxmlformats.org/officeDocument/2006/relationships/image"/><Relationship Id="rId14" Target="../media/image113.svg" Type="http://schemas.openxmlformats.org/officeDocument/2006/relationships/image"/><Relationship Id="rId15" Target="../media/image114.png" Type="http://schemas.openxmlformats.org/officeDocument/2006/relationships/image"/><Relationship Id="rId16" Target="../media/image115.svg" Type="http://schemas.openxmlformats.org/officeDocument/2006/relationships/image"/><Relationship Id="rId17" Target="../media/image116.png" Type="http://schemas.openxmlformats.org/officeDocument/2006/relationships/image"/><Relationship Id="rId18" Target="../media/image117.svg" Type="http://schemas.openxmlformats.org/officeDocument/2006/relationships/image"/><Relationship Id="rId19" Target="../media/image118.png" Type="http://schemas.openxmlformats.org/officeDocument/2006/relationships/image"/><Relationship Id="rId2" Target="../media/image23.png" Type="http://schemas.openxmlformats.org/officeDocument/2006/relationships/image"/><Relationship Id="rId20" Target="../media/image119.svg" Type="http://schemas.openxmlformats.org/officeDocument/2006/relationships/image"/><Relationship Id="rId3" Target="../media/image24.svg" Type="http://schemas.openxmlformats.org/officeDocument/2006/relationships/image"/><Relationship Id="rId4" Target="../media/image8.png" Type="http://schemas.openxmlformats.org/officeDocument/2006/relationships/image"/><Relationship Id="rId5" Target="../media/image18.png" Type="http://schemas.openxmlformats.org/officeDocument/2006/relationships/image"/><Relationship Id="rId6" Target="../media/image95.png" Type="http://schemas.openxmlformats.org/officeDocument/2006/relationships/image"/><Relationship Id="rId7" Target="../media/image96.svg" Type="http://schemas.openxmlformats.org/officeDocument/2006/relationships/image"/><Relationship Id="rId8" Target="../media/image108.png" Type="http://schemas.openxmlformats.org/officeDocument/2006/relationships/image"/><Relationship Id="rId9" Target="../media/image109.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46.png" Type="http://schemas.openxmlformats.org/officeDocument/2006/relationships/image"/><Relationship Id="rId12" Target="../media/image19.png" Type="http://schemas.openxmlformats.org/officeDocument/2006/relationships/image"/><Relationship Id="rId13" Target="../media/image20.sv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18.png" Type="http://schemas.openxmlformats.org/officeDocument/2006/relationships/image"/><Relationship Id="rId5" Target="../media/image95.png" Type="http://schemas.openxmlformats.org/officeDocument/2006/relationships/image"/><Relationship Id="rId6" Target="../media/image96.svg" Type="http://schemas.openxmlformats.org/officeDocument/2006/relationships/image"/><Relationship Id="rId7" Target="../media/image120.png" Type="http://schemas.openxmlformats.org/officeDocument/2006/relationships/image"/><Relationship Id="rId8" Target="../media/image121.svg" Type="http://schemas.openxmlformats.org/officeDocument/2006/relationships/image"/><Relationship Id="rId9" Target="../media/image8.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6.png" Type="http://schemas.openxmlformats.org/officeDocument/2006/relationships/image"/><Relationship Id="rId11" Target="../media/image9.png" Type="http://schemas.openxmlformats.org/officeDocument/2006/relationships/image"/><Relationship Id="rId12" Target="../media/image21.png" Type="http://schemas.openxmlformats.org/officeDocument/2006/relationships/image"/><Relationship Id="rId13" Target="../media/image22.svg" Type="http://schemas.openxmlformats.org/officeDocument/2006/relationships/image"/><Relationship Id="rId14" Target="../media/image127.png" Type="http://schemas.openxmlformats.org/officeDocument/2006/relationships/image"/><Relationship Id="rId15" Target="../media/image128.svg" Type="http://schemas.openxmlformats.org/officeDocument/2006/relationships/image"/><Relationship Id="rId16" Target="../media/image83.png" Type="http://schemas.openxmlformats.org/officeDocument/2006/relationships/image"/><Relationship Id="rId17" Target="../media/image129.pn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18.png" Type="http://schemas.openxmlformats.org/officeDocument/2006/relationships/image"/><Relationship Id="rId5" Target="../media/image8.png" Type="http://schemas.openxmlformats.org/officeDocument/2006/relationships/image"/><Relationship Id="rId6" Target="../media/image122.png" Type="http://schemas.openxmlformats.org/officeDocument/2006/relationships/image"/><Relationship Id="rId7" Target="../media/image123.svg" Type="http://schemas.openxmlformats.org/officeDocument/2006/relationships/image"/><Relationship Id="rId8" Target="../media/image124.png" Type="http://schemas.openxmlformats.org/officeDocument/2006/relationships/image"/><Relationship Id="rId9" Target="../media/image125.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4.png" Type="http://schemas.openxmlformats.org/officeDocument/2006/relationships/image"/><Relationship Id="rId11" Target="../media/image135.svg" Type="http://schemas.openxmlformats.org/officeDocument/2006/relationships/image"/><Relationship Id="rId12" Target="../media/image136.png" Type="http://schemas.openxmlformats.org/officeDocument/2006/relationships/image"/><Relationship Id="rId13" Target="../media/image137.png" Type="http://schemas.openxmlformats.org/officeDocument/2006/relationships/image"/><Relationship Id="rId14" Target="../media/image138.svg" Type="http://schemas.openxmlformats.org/officeDocument/2006/relationships/image"/><Relationship Id="rId15" Target="../media/image139.png" Type="http://schemas.openxmlformats.org/officeDocument/2006/relationships/image"/><Relationship Id="rId16" Target="../media/image140.svg" Type="http://schemas.openxmlformats.org/officeDocument/2006/relationships/image"/><Relationship Id="rId17" Target="../media/image141.pn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18.png" Type="http://schemas.openxmlformats.org/officeDocument/2006/relationships/image"/><Relationship Id="rId5" Target="../media/image97.png" Type="http://schemas.openxmlformats.org/officeDocument/2006/relationships/image"/><Relationship Id="rId6" Target="../media/image130.png" Type="http://schemas.openxmlformats.org/officeDocument/2006/relationships/image"/><Relationship Id="rId7" Target="../media/image131.svg" Type="http://schemas.openxmlformats.org/officeDocument/2006/relationships/image"/><Relationship Id="rId8" Target="../media/image132.png" Type="http://schemas.openxmlformats.org/officeDocument/2006/relationships/image"/><Relationship Id="rId9" Target="../media/image133.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1.svg" Type="http://schemas.openxmlformats.org/officeDocument/2006/relationships/image"/><Relationship Id="rId11" Target="../media/image102.png" Type="http://schemas.openxmlformats.org/officeDocument/2006/relationships/image"/><Relationship Id="rId12" Target="../media/image103.svg" Type="http://schemas.openxmlformats.org/officeDocument/2006/relationships/image"/><Relationship Id="rId13" Target="../media/image18.png" Type="http://schemas.openxmlformats.org/officeDocument/2006/relationships/image"/><Relationship Id="rId14" Target="../media/image97.pn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41.png" Type="http://schemas.openxmlformats.org/officeDocument/2006/relationships/image"/><Relationship Id="rId5" Target="../media/image42.svg" Type="http://schemas.openxmlformats.org/officeDocument/2006/relationships/image"/><Relationship Id="rId6" Target="../media/image9.png" Type="http://schemas.openxmlformats.org/officeDocument/2006/relationships/image"/><Relationship Id="rId7" Target="../media/image19.png" Type="http://schemas.openxmlformats.org/officeDocument/2006/relationships/image"/><Relationship Id="rId8" Target="../media/image20.svg" Type="http://schemas.openxmlformats.org/officeDocument/2006/relationships/image"/><Relationship Id="rId9" Target="../media/image100.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4.png" Type="http://schemas.openxmlformats.org/officeDocument/2006/relationships/image"/><Relationship Id="rId11" Target="../media/image115.svg" Type="http://schemas.openxmlformats.org/officeDocument/2006/relationships/image"/><Relationship Id="rId12" Target="../media/image116.png" Type="http://schemas.openxmlformats.org/officeDocument/2006/relationships/image"/><Relationship Id="rId13" Target="../media/image117.svg" Type="http://schemas.openxmlformats.org/officeDocument/2006/relationships/image"/><Relationship Id="rId14" Target="../media/image118.png" Type="http://schemas.openxmlformats.org/officeDocument/2006/relationships/image"/><Relationship Id="rId15" Target="../media/image119.svg" Type="http://schemas.openxmlformats.org/officeDocument/2006/relationships/image"/><Relationship Id="rId16" Target="../media/image108.png" Type="http://schemas.openxmlformats.org/officeDocument/2006/relationships/image"/><Relationship Id="rId17" Target="../media/image109.svg" Type="http://schemas.openxmlformats.org/officeDocument/2006/relationships/image"/><Relationship Id="rId18" Target="../media/image83.png" Type="http://schemas.openxmlformats.org/officeDocument/2006/relationships/image"/><Relationship Id="rId19" Target="../media/image110.png" Type="http://schemas.openxmlformats.org/officeDocument/2006/relationships/image"/><Relationship Id="rId2" Target="../media/image23.png" Type="http://schemas.openxmlformats.org/officeDocument/2006/relationships/image"/><Relationship Id="rId20" Target="../media/image111.svg" Type="http://schemas.openxmlformats.org/officeDocument/2006/relationships/image"/><Relationship Id="rId3" Target="../media/image24.svg" Type="http://schemas.openxmlformats.org/officeDocument/2006/relationships/image"/><Relationship Id="rId4" Target="../media/image8.png" Type="http://schemas.openxmlformats.org/officeDocument/2006/relationships/image"/><Relationship Id="rId5" Target="../media/image18.png" Type="http://schemas.openxmlformats.org/officeDocument/2006/relationships/image"/><Relationship Id="rId6" Target="../media/image95.png" Type="http://schemas.openxmlformats.org/officeDocument/2006/relationships/image"/><Relationship Id="rId7" Target="../media/image96.svg" Type="http://schemas.openxmlformats.org/officeDocument/2006/relationships/image"/><Relationship Id="rId8" Target="../media/image112.png" Type="http://schemas.openxmlformats.org/officeDocument/2006/relationships/image"/><Relationship Id="rId9" Target="../media/image113.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5.png" Type="http://schemas.openxmlformats.org/officeDocument/2006/relationships/image"/><Relationship Id="rId11" Target="../media/image126.png" Type="http://schemas.openxmlformats.org/officeDocument/2006/relationships/image"/><Relationship Id="rId12" Target="../media/image9.png" Type="http://schemas.openxmlformats.org/officeDocument/2006/relationships/image"/><Relationship Id="rId13" Target="../media/image21.png" Type="http://schemas.openxmlformats.org/officeDocument/2006/relationships/image"/><Relationship Id="rId14" Target="../media/image22.svg" Type="http://schemas.openxmlformats.org/officeDocument/2006/relationships/image"/><Relationship Id="rId15" Target="../media/image97.pn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106.png" Type="http://schemas.openxmlformats.org/officeDocument/2006/relationships/image"/><Relationship Id="rId5" Target="../media/image107.svg" Type="http://schemas.openxmlformats.org/officeDocument/2006/relationships/image"/><Relationship Id="rId6" Target="../media/image18.png" Type="http://schemas.openxmlformats.org/officeDocument/2006/relationships/image"/><Relationship Id="rId7" Target="../media/image122.png" Type="http://schemas.openxmlformats.org/officeDocument/2006/relationships/image"/><Relationship Id="rId8" Target="../media/image123.svg" Type="http://schemas.openxmlformats.org/officeDocument/2006/relationships/image"/><Relationship Id="rId9" Target="../media/image124.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3.png" Type="http://schemas.openxmlformats.org/officeDocument/2006/relationships/image"/><Relationship Id="rId11" Target="../media/image129.png" Type="http://schemas.openxmlformats.org/officeDocument/2006/relationships/image"/><Relationship Id="rId12" Target="../media/image8.png" Type="http://schemas.openxmlformats.org/officeDocument/2006/relationships/image"/><Relationship Id="rId13" Target="../media/image84.png" Type="http://schemas.openxmlformats.org/officeDocument/2006/relationships/image"/><Relationship Id="rId14" Target="../media/image85.svg" Type="http://schemas.openxmlformats.org/officeDocument/2006/relationships/image"/><Relationship Id="rId15" Target="../media/image86.png" Type="http://schemas.openxmlformats.org/officeDocument/2006/relationships/image"/><Relationship Id="rId16" Target="../media/image87.svg" Type="http://schemas.openxmlformats.org/officeDocument/2006/relationships/image"/><Relationship Id="rId17" Target="../media/image88.png" Type="http://schemas.openxmlformats.org/officeDocument/2006/relationships/image"/><Relationship Id="rId18" Target="../media/image89.svg" Type="http://schemas.openxmlformats.org/officeDocument/2006/relationships/image"/><Relationship Id="rId19" Target="../media/image90.pn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18.png" Type="http://schemas.openxmlformats.org/officeDocument/2006/relationships/image"/><Relationship Id="rId5" Target="../media/image9.png" Type="http://schemas.openxmlformats.org/officeDocument/2006/relationships/image"/><Relationship Id="rId6" Target="../media/image19.png" Type="http://schemas.openxmlformats.org/officeDocument/2006/relationships/image"/><Relationship Id="rId7" Target="../media/image20.svg" Type="http://schemas.openxmlformats.org/officeDocument/2006/relationships/image"/><Relationship Id="rId8" Target="../media/image127.png" Type="http://schemas.openxmlformats.org/officeDocument/2006/relationships/image"/><Relationship Id="rId9" Target="../media/image128.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6.png" Type="http://schemas.openxmlformats.org/officeDocument/2006/relationships/image"/><Relationship Id="rId11" Target="../media/image147.svg" Type="http://schemas.openxmlformats.org/officeDocument/2006/relationships/image"/><Relationship Id="rId12" Target="../media/image141.png" Type="http://schemas.openxmlformats.org/officeDocument/2006/relationships/image"/><Relationship Id="rId13" Target="../media/image148.png" Type="http://schemas.openxmlformats.org/officeDocument/2006/relationships/image"/><Relationship Id="rId14" Target="../media/image149.svg" Type="http://schemas.openxmlformats.org/officeDocument/2006/relationships/image"/><Relationship Id="rId15" Target="../media/image132.png" Type="http://schemas.openxmlformats.org/officeDocument/2006/relationships/image"/><Relationship Id="rId16" Target="../media/image133.svg" Type="http://schemas.openxmlformats.org/officeDocument/2006/relationships/image"/><Relationship Id="rId17" Target="../media/image150.png" Type="http://schemas.openxmlformats.org/officeDocument/2006/relationships/image"/><Relationship Id="rId18" Target="../media/image151.svg" Type="http://schemas.openxmlformats.org/officeDocument/2006/relationships/image"/><Relationship Id="rId19" Target="../media/image84.png" Type="http://schemas.openxmlformats.org/officeDocument/2006/relationships/image"/><Relationship Id="rId2" Target="../media/image23.png" Type="http://schemas.openxmlformats.org/officeDocument/2006/relationships/image"/><Relationship Id="rId20" Target="../media/image85.svg" Type="http://schemas.openxmlformats.org/officeDocument/2006/relationships/image"/><Relationship Id="rId21" Target="../media/image86.png" Type="http://schemas.openxmlformats.org/officeDocument/2006/relationships/image"/><Relationship Id="rId22" Target="../media/image87.svg" Type="http://schemas.openxmlformats.org/officeDocument/2006/relationships/image"/><Relationship Id="rId23" Target="../media/image88.png" Type="http://schemas.openxmlformats.org/officeDocument/2006/relationships/image"/><Relationship Id="rId24" Target="../media/image89.svg" Type="http://schemas.openxmlformats.org/officeDocument/2006/relationships/image"/><Relationship Id="rId25" Target="../media/image9.png" Type="http://schemas.openxmlformats.org/officeDocument/2006/relationships/image"/><Relationship Id="rId26" Target="../media/image19.png" Type="http://schemas.openxmlformats.org/officeDocument/2006/relationships/image"/><Relationship Id="rId27" Target="../media/image20.svg" Type="http://schemas.openxmlformats.org/officeDocument/2006/relationships/image"/><Relationship Id="rId28" Target="../media/image90.png" Type="http://schemas.openxmlformats.org/officeDocument/2006/relationships/image"/><Relationship Id="rId3" Target="../media/image24.svg" Type="http://schemas.openxmlformats.org/officeDocument/2006/relationships/image"/><Relationship Id="rId4" Target="../media/image8.png" Type="http://schemas.openxmlformats.org/officeDocument/2006/relationships/image"/><Relationship Id="rId5" Target="../media/image18.png" Type="http://schemas.openxmlformats.org/officeDocument/2006/relationships/image"/><Relationship Id="rId6" Target="../media/image142.png" Type="http://schemas.openxmlformats.org/officeDocument/2006/relationships/image"/><Relationship Id="rId7" Target="../media/image143.svg" Type="http://schemas.openxmlformats.org/officeDocument/2006/relationships/image"/><Relationship Id="rId8" Target="../media/image144.png" Type="http://schemas.openxmlformats.org/officeDocument/2006/relationships/image"/><Relationship Id="rId9" Target="../media/image145.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png" Type="http://schemas.openxmlformats.org/officeDocument/2006/relationships/image"/><Relationship Id="rId11" Target="../media/image32.svg" Type="http://schemas.openxmlformats.org/officeDocument/2006/relationships/image"/><Relationship Id="rId12" Target="../media/image33.png" Type="http://schemas.openxmlformats.org/officeDocument/2006/relationships/image"/><Relationship Id="rId13" Target="../media/image34.svg" Type="http://schemas.openxmlformats.org/officeDocument/2006/relationships/image"/><Relationship Id="rId14" Target="../media/image8.png" Type="http://schemas.openxmlformats.org/officeDocument/2006/relationships/image"/><Relationship Id="rId15" Target="../media/image35.png" Type="http://schemas.openxmlformats.org/officeDocument/2006/relationships/image"/><Relationship Id="rId16" Target="../media/image36.svg" Type="http://schemas.openxmlformats.org/officeDocument/2006/relationships/image"/><Relationship Id="rId17" Target="../media/image37.png" Type="http://schemas.openxmlformats.org/officeDocument/2006/relationships/image"/><Relationship Id="rId18" Target="../media/image38.svg" Type="http://schemas.openxmlformats.org/officeDocument/2006/relationships/image"/><Relationship Id="rId19" Target="../media/image39.png" Type="http://schemas.openxmlformats.org/officeDocument/2006/relationships/image"/><Relationship Id="rId2" Target="../media/image23.png" Type="http://schemas.openxmlformats.org/officeDocument/2006/relationships/image"/><Relationship Id="rId20" Target="../media/image40.svg" Type="http://schemas.openxmlformats.org/officeDocument/2006/relationships/image"/><Relationship Id="rId21" Target="../media/image41.png" Type="http://schemas.openxmlformats.org/officeDocument/2006/relationships/image"/><Relationship Id="rId22" Target="../media/image42.svg" Type="http://schemas.openxmlformats.org/officeDocument/2006/relationships/image"/><Relationship Id="rId23" Target="../media/image43.png" Type="http://schemas.openxmlformats.org/officeDocument/2006/relationships/image"/><Relationship Id="rId24" Target="../media/image44.png" Type="http://schemas.openxmlformats.org/officeDocument/2006/relationships/image"/><Relationship Id="rId25" Target="../media/image45.svg" Type="http://schemas.openxmlformats.org/officeDocument/2006/relationships/image"/><Relationship Id="rId26" Target="../media/image18.png" Type="http://schemas.openxmlformats.org/officeDocument/2006/relationships/image"/><Relationship Id="rId27" Target="../media/image46.png" Type="http://schemas.openxmlformats.org/officeDocument/2006/relationships/image"/><Relationship Id="rId3" Target="../media/image24.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27.png" Type="http://schemas.openxmlformats.org/officeDocument/2006/relationships/image"/><Relationship Id="rId7" Target="../media/image28.svg" Type="http://schemas.openxmlformats.org/officeDocument/2006/relationships/image"/><Relationship Id="rId8" Target="../media/image29.png" Type="http://schemas.openxmlformats.org/officeDocument/2006/relationships/image"/><Relationship Id="rId9" Target="../media/image30.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2.png" Type="http://schemas.openxmlformats.org/officeDocument/2006/relationships/image"/><Relationship Id="rId11" Target="../media/image153.svg" Type="http://schemas.openxmlformats.org/officeDocument/2006/relationships/image"/><Relationship Id="rId12" Target="../media/image154.png" Type="http://schemas.openxmlformats.org/officeDocument/2006/relationships/image"/><Relationship Id="rId13" Target="../media/image155.png" Type="http://schemas.openxmlformats.org/officeDocument/2006/relationships/image"/><Relationship Id="rId14" Target="../media/image141.png" Type="http://schemas.openxmlformats.org/officeDocument/2006/relationships/image"/><Relationship Id="rId15" Target="../media/image156.png" Type="http://schemas.openxmlformats.org/officeDocument/2006/relationships/image"/><Relationship Id="rId16" Target="../media/image157.svg" Type="http://schemas.openxmlformats.org/officeDocument/2006/relationships/image"/><Relationship Id="rId17" Target="../media/image158.png" Type="http://schemas.openxmlformats.org/officeDocument/2006/relationships/image"/><Relationship Id="rId18" Target="../media/image159.svg" Type="http://schemas.openxmlformats.org/officeDocument/2006/relationships/image"/><Relationship Id="rId19" Target="../media/image160.png" Type="http://schemas.openxmlformats.org/officeDocument/2006/relationships/image"/><Relationship Id="rId2" Target="../media/image23.png" Type="http://schemas.openxmlformats.org/officeDocument/2006/relationships/image"/><Relationship Id="rId20" Target="../media/image161.svg" Type="http://schemas.openxmlformats.org/officeDocument/2006/relationships/image"/><Relationship Id="rId21" Target="../media/image162.png" Type="http://schemas.openxmlformats.org/officeDocument/2006/relationships/image"/><Relationship Id="rId22" Target="../media/image163.png" Type="http://schemas.openxmlformats.org/officeDocument/2006/relationships/image"/><Relationship Id="rId23" Target="../media/image164.png" Type="http://schemas.openxmlformats.org/officeDocument/2006/relationships/image"/><Relationship Id="rId24" Target="../media/image84.png" Type="http://schemas.openxmlformats.org/officeDocument/2006/relationships/image"/><Relationship Id="rId25" Target="../media/image85.svg" Type="http://schemas.openxmlformats.org/officeDocument/2006/relationships/image"/><Relationship Id="rId26" Target="../media/image86.png" Type="http://schemas.openxmlformats.org/officeDocument/2006/relationships/image"/><Relationship Id="rId27" Target="../media/image87.svg" Type="http://schemas.openxmlformats.org/officeDocument/2006/relationships/image"/><Relationship Id="rId28" Target="../media/image88.png" Type="http://schemas.openxmlformats.org/officeDocument/2006/relationships/image"/><Relationship Id="rId29" Target="../media/image89.svg" Type="http://schemas.openxmlformats.org/officeDocument/2006/relationships/image"/><Relationship Id="rId3" Target="../media/image24.svg" Type="http://schemas.openxmlformats.org/officeDocument/2006/relationships/image"/><Relationship Id="rId30" Target="../media/image9.png" Type="http://schemas.openxmlformats.org/officeDocument/2006/relationships/image"/><Relationship Id="rId31" Target="../media/image19.png" Type="http://schemas.openxmlformats.org/officeDocument/2006/relationships/image"/><Relationship Id="rId32" Target="../media/image20.svg" Type="http://schemas.openxmlformats.org/officeDocument/2006/relationships/image"/><Relationship Id="rId4" Target="../media/image18.png" Type="http://schemas.openxmlformats.org/officeDocument/2006/relationships/image"/><Relationship Id="rId5" Target="../media/image8.png" Type="http://schemas.openxmlformats.org/officeDocument/2006/relationships/image"/><Relationship Id="rId6" Target="../media/image142.png" Type="http://schemas.openxmlformats.org/officeDocument/2006/relationships/image"/><Relationship Id="rId7" Target="../media/image143.svg" Type="http://schemas.openxmlformats.org/officeDocument/2006/relationships/image"/><Relationship Id="rId8" Target="../media/image132.png" Type="http://schemas.openxmlformats.org/officeDocument/2006/relationships/image"/><Relationship Id="rId9" Target="../media/image133.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7.svg" Type="http://schemas.openxmlformats.org/officeDocument/2006/relationships/image"/><Relationship Id="rId11" Target="../media/image88.png" Type="http://schemas.openxmlformats.org/officeDocument/2006/relationships/image"/><Relationship Id="rId12" Target="../media/image89.svg" Type="http://schemas.openxmlformats.org/officeDocument/2006/relationships/image"/><Relationship Id="rId13" Target="../media/image9.png" Type="http://schemas.openxmlformats.org/officeDocument/2006/relationships/image"/><Relationship Id="rId14" Target="../media/image19.png" Type="http://schemas.openxmlformats.org/officeDocument/2006/relationships/image"/><Relationship Id="rId15" Target="../media/image20.svg" Type="http://schemas.openxmlformats.org/officeDocument/2006/relationships/image"/><Relationship Id="rId16" Target="../media/image8.png" Type="http://schemas.openxmlformats.org/officeDocument/2006/relationships/image"/><Relationship Id="rId17" Target="../media/image97.png" Type="http://schemas.openxmlformats.org/officeDocument/2006/relationships/image"/><Relationship Id="rId18" Target="../media/image142.png" Type="http://schemas.openxmlformats.org/officeDocument/2006/relationships/image"/><Relationship Id="rId19" Target="../media/image143.svg" Type="http://schemas.openxmlformats.org/officeDocument/2006/relationships/image"/><Relationship Id="rId2" Target="../media/image23.png" Type="http://schemas.openxmlformats.org/officeDocument/2006/relationships/image"/><Relationship Id="rId20" Target="../media/image132.png" Type="http://schemas.openxmlformats.org/officeDocument/2006/relationships/image"/><Relationship Id="rId21" Target="../media/image133.svg" Type="http://schemas.openxmlformats.org/officeDocument/2006/relationships/image"/><Relationship Id="rId22" Target="../media/image152.png" Type="http://schemas.openxmlformats.org/officeDocument/2006/relationships/image"/><Relationship Id="rId23" Target="../media/image153.svg" Type="http://schemas.openxmlformats.org/officeDocument/2006/relationships/image"/><Relationship Id="rId24" Target="../media/image154.png" Type="http://schemas.openxmlformats.org/officeDocument/2006/relationships/image"/><Relationship Id="rId25" Target="../media/image155.png" Type="http://schemas.openxmlformats.org/officeDocument/2006/relationships/image"/><Relationship Id="rId26" Target="../media/image141.png" Type="http://schemas.openxmlformats.org/officeDocument/2006/relationships/image"/><Relationship Id="rId27" Target="../media/image156.png" Type="http://schemas.openxmlformats.org/officeDocument/2006/relationships/image"/><Relationship Id="rId28" Target="../media/image157.svg" Type="http://schemas.openxmlformats.org/officeDocument/2006/relationships/image"/><Relationship Id="rId29" Target="../media/image158.png" Type="http://schemas.openxmlformats.org/officeDocument/2006/relationships/image"/><Relationship Id="rId3" Target="../media/image24.svg" Type="http://schemas.openxmlformats.org/officeDocument/2006/relationships/image"/><Relationship Id="rId30" Target="../media/image159.svg" Type="http://schemas.openxmlformats.org/officeDocument/2006/relationships/image"/><Relationship Id="rId31" Target="../media/image160.png" Type="http://schemas.openxmlformats.org/officeDocument/2006/relationships/image"/><Relationship Id="rId32" Target="../media/image161.svg" Type="http://schemas.openxmlformats.org/officeDocument/2006/relationships/image"/><Relationship Id="rId33" Target="../media/image162.png" Type="http://schemas.openxmlformats.org/officeDocument/2006/relationships/image"/><Relationship Id="rId34" Target="../media/image163.png" Type="http://schemas.openxmlformats.org/officeDocument/2006/relationships/image"/><Relationship Id="rId35" Target="../media/image164.png" Type="http://schemas.openxmlformats.org/officeDocument/2006/relationships/image"/><Relationship Id="rId4" Target="../media/image18.png" Type="http://schemas.openxmlformats.org/officeDocument/2006/relationships/image"/><Relationship Id="rId5" Target="../media/image165.png" Type="http://schemas.openxmlformats.org/officeDocument/2006/relationships/image"/><Relationship Id="rId6" Target="../media/image166.svg" Type="http://schemas.openxmlformats.org/officeDocument/2006/relationships/image"/><Relationship Id="rId7" Target="../media/image84.png" Type="http://schemas.openxmlformats.org/officeDocument/2006/relationships/image"/><Relationship Id="rId8" Target="../media/image85.svg" Type="http://schemas.openxmlformats.org/officeDocument/2006/relationships/image"/><Relationship Id="rId9" Target="../media/image86.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1.svg" Type="http://schemas.openxmlformats.org/officeDocument/2006/relationships/image"/><Relationship Id="rId11" Target="../media/image102.png" Type="http://schemas.openxmlformats.org/officeDocument/2006/relationships/image"/><Relationship Id="rId12" Target="../media/image103.svg" Type="http://schemas.openxmlformats.org/officeDocument/2006/relationships/image"/><Relationship Id="rId13" Target="../media/image18.png" Type="http://schemas.openxmlformats.org/officeDocument/2006/relationships/image"/><Relationship Id="rId14" Target="../media/image97.pn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41.png" Type="http://schemas.openxmlformats.org/officeDocument/2006/relationships/image"/><Relationship Id="rId5" Target="../media/image42.svg" Type="http://schemas.openxmlformats.org/officeDocument/2006/relationships/image"/><Relationship Id="rId6" Target="../media/image9.png" Type="http://schemas.openxmlformats.org/officeDocument/2006/relationships/image"/><Relationship Id="rId7" Target="../media/image19.png" Type="http://schemas.openxmlformats.org/officeDocument/2006/relationships/image"/><Relationship Id="rId8" Target="../media/image20.svg" Type="http://schemas.openxmlformats.org/officeDocument/2006/relationships/image"/><Relationship Id="rId9" Target="../media/image100.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4.png" Type="http://schemas.openxmlformats.org/officeDocument/2006/relationships/image"/><Relationship Id="rId11" Target="../media/image115.svg" Type="http://schemas.openxmlformats.org/officeDocument/2006/relationships/image"/><Relationship Id="rId12" Target="../media/image116.png" Type="http://schemas.openxmlformats.org/officeDocument/2006/relationships/image"/><Relationship Id="rId13" Target="../media/image117.svg" Type="http://schemas.openxmlformats.org/officeDocument/2006/relationships/image"/><Relationship Id="rId14" Target="../media/image118.png" Type="http://schemas.openxmlformats.org/officeDocument/2006/relationships/image"/><Relationship Id="rId15" Target="../media/image119.svg" Type="http://schemas.openxmlformats.org/officeDocument/2006/relationships/image"/><Relationship Id="rId16" Target="../media/image108.png" Type="http://schemas.openxmlformats.org/officeDocument/2006/relationships/image"/><Relationship Id="rId17" Target="../media/image109.svg" Type="http://schemas.openxmlformats.org/officeDocument/2006/relationships/image"/><Relationship Id="rId18" Target="../media/image83.png" Type="http://schemas.openxmlformats.org/officeDocument/2006/relationships/image"/><Relationship Id="rId19" Target="../media/image110.png" Type="http://schemas.openxmlformats.org/officeDocument/2006/relationships/image"/><Relationship Id="rId2" Target="../media/image23.png" Type="http://schemas.openxmlformats.org/officeDocument/2006/relationships/image"/><Relationship Id="rId20" Target="../media/image111.svg" Type="http://schemas.openxmlformats.org/officeDocument/2006/relationships/image"/><Relationship Id="rId3" Target="../media/image24.svg" Type="http://schemas.openxmlformats.org/officeDocument/2006/relationships/image"/><Relationship Id="rId4" Target="../media/image8.png" Type="http://schemas.openxmlformats.org/officeDocument/2006/relationships/image"/><Relationship Id="rId5" Target="../media/image18.png" Type="http://schemas.openxmlformats.org/officeDocument/2006/relationships/image"/><Relationship Id="rId6" Target="../media/image95.png" Type="http://schemas.openxmlformats.org/officeDocument/2006/relationships/image"/><Relationship Id="rId7" Target="../media/image96.svg" Type="http://schemas.openxmlformats.org/officeDocument/2006/relationships/image"/><Relationship Id="rId8" Target="../media/image112.png" Type="http://schemas.openxmlformats.org/officeDocument/2006/relationships/image"/><Relationship Id="rId9" Target="../media/image113.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7.svg" Type="http://schemas.openxmlformats.org/officeDocument/2006/relationships/image"/><Relationship Id="rId11" Target="../media/image88.png" Type="http://schemas.openxmlformats.org/officeDocument/2006/relationships/image"/><Relationship Id="rId12" Target="../media/image89.svg" Type="http://schemas.openxmlformats.org/officeDocument/2006/relationships/image"/><Relationship Id="rId13" Target="../media/image9.png" Type="http://schemas.openxmlformats.org/officeDocument/2006/relationships/image"/><Relationship Id="rId14" Target="../media/image19.png" Type="http://schemas.openxmlformats.org/officeDocument/2006/relationships/image"/><Relationship Id="rId15" Target="../media/image20.svg" Type="http://schemas.openxmlformats.org/officeDocument/2006/relationships/image"/><Relationship Id="rId16" Target="../media/image8.png" Type="http://schemas.openxmlformats.org/officeDocument/2006/relationships/image"/><Relationship Id="rId17" Target="../media/image90.png" Type="http://schemas.openxmlformats.org/officeDocument/2006/relationships/image"/><Relationship Id="rId18" Target="../media/image97.pn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106.png" Type="http://schemas.openxmlformats.org/officeDocument/2006/relationships/image"/><Relationship Id="rId5" Target="../media/image107.svg" Type="http://schemas.openxmlformats.org/officeDocument/2006/relationships/image"/><Relationship Id="rId6" Target="../media/image18.png" Type="http://schemas.openxmlformats.org/officeDocument/2006/relationships/image"/><Relationship Id="rId7" Target="../media/image84.png" Type="http://schemas.openxmlformats.org/officeDocument/2006/relationships/image"/><Relationship Id="rId8" Target="../media/image85.svg" Type="http://schemas.openxmlformats.org/officeDocument/2006/relationships/image"/><Relationship Id="rId9" Target="../media/image86.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5.svg" Type="http://schemas.openxmlformats.org/officeDocument/2006/relationships/image"/><Relationship Id="rId11" Target="../media/image86.png" Type="http://schemas.openxmlformats.org/officeDocument/2006/relationships/image"/><Relationship Id="rId12" Target="../media/image87.svg" Type="http://schemas.openxmlformats.org/officeDocument/2006/relationships/image"/><Relationship Id="rId13" Target="../media/image88.png" Type="http://schemas.openxmlformats.org/officeDocument/2006/relationships/image"/><Relationship Id="rId14" Target="../media/image89.svg" Type="http://schemas.openxmlformats.org/officeDocument/2006/relationships/image"/><Relationship Id="rId15" Target="../media/image19.png" Type="http://schemas.openxmlformats.org/officeDocument/2006/relationships/image"/><Relationship Id="rId16" Target="../media/image20.svg" Type="http://schemas.openxmlformats.org/officeDocument/2006/relationships/image"/><Relationship Id="rId17" Target="../media/image90.png" Type="http://schemas.openxmlformats.org/officeDocument/2006/relationships/image"/><Relationship Id="rId18" Target="../media/image21.png" Type="http://schemas.openxmlformats.org/officeDocument/2006/relationships/image"/><Relationship Id="rId19" Target="../media/image22.sv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8.png" Type="http://schemas.openxmlformats.org/officeDocument/2006/relationships/image"/><Relationship Id="rId5" Target="../media/image18.png" Type="http://schemas.openxmlformats.org/officeDocument/2006/relationships/image"/><Relationship Id="rId6" Target="../media/image9.png" Type="http://schemas.openxmlformats.org/officeDocument/2006/relationships/image"/><Relationship Id="rId7" Target="../media/image106.png" Type="http://schemas.openxmlformats.org/officeDocument/2006/relationships/image"/><Relationship Id="rId8" Target="../media/image107.svg" Type="http://schemas.openxmlformats.org/officeDocument/2006/relationships/image"/><Relationship Id="rId9" Target="../media/image84.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7.svg" Type="http://schemas.openxmlformats.org/officeDocument/2006/relationships/image"/><Relationship Id="rId11" Target="../media/image88.png" Type="http://schemas.openxmlformats.org/officeDocument/2006/relationships/image"/><Relationship Id="rId12" Target="../media/image89.svg" Type="http://schemas.openxmlformats.org/officeDocument/2006/relationships/image"/><Relationship Id="rId13" Target="../media/image19.png" Type="http://schemas.openxmlformats.org/officeDocument/2006/relationships/image"/><Relationship Id="rId14" Target="../media/image20.svg" Type="http://schemas.openxmlformats.org/officeDocument/2006/relationships/image"/><Relationship Id="rId15" Target="../media/image90.png" Type="http://schemas.openxmlformats.org/officeDocument/2006/relationships/image"/><Relationship Id="rId16" Target="../media/image21.png" Type="http://schemas.openxmlformats.org/officeDocument/2006/relationships/image"/><Relationship Id="rId17" Target="../media/image22.sv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8.png" Type="http://schemas.openxmlformats.org/officeDocument/2006/relationships/image"/><Relationship Id="rId5" Target="../media/image18.png" Type="http://schemas.openxmlformats.org/officeDocument/2006/relationships/image"/><Relationship Id="rId6" Target="../media/image9.png" Type="http://schemas.openxmlformats.org/officeDocument/2006/relationships/image"/><Relationship Id="rId7" Target="../media/image84.png" Type="http://schemas.openxmlformats.org/officeDocument/2006/relationships/image"/><Relationship Id="rId8" Target="../media/image85.svg" Type="http://schemas.openxmlformats.org/officeDocument/2006/relationships/image"/><Relationship Id="rId9" Target="../media/image86.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7.svg" Type="http://schemas.openxmlformats.org/officeDocument/2006/relationships/image"/><Relationship Id="rId11" Target="../media/image88.png" Type="http://schemas.openxmlformats.org/officeDocument/2006/relationships/image"/><Relationship Id="rId12" Target="../media/image89.svg" Type="http://schemas.openxmlformats.org/officeDocument/2006/relationships/image"/><Relationship Id="rId13" Target="../media/image19.png" Type="http://schemas.openxmlformats.org/officeDocument/2006/relationships/image"/><Relationship Id="rId14" Target="../media/image20.svg" Type="http://schemas.openxmlformats.org/officeDocument/2006/relationships/image"/><Relationship Id="rId15" Target="../media/image90.png" Type="http://schemas.openxmlformats.org/officeDocument/2006/relationships/image"/><Relationship Id="rId16" Target="../media/image41.png" Type="http://schemas.openxmlformats.org/officeDocument/2006/relationships/image"/><Relationship Id="rId17" Target="../media/image42.svg" Type="http://schemas.openxmlformats.org/officeDocument/2006/relationships/image"/><Relationship Id="rId18" Target="../media/image167.png" Type="http://schemas.openxmlformats.org/officeDocument/2006/relationships/image"/><Relationship Id="rId19" Target="../media/image168.svg" Type="http://schemas.openxmlformats.org/officeDocument/2006/relationships/image"/><Relationship Id="rId2" Target="../media/image23.png" Type="http://schemas.openxmlformats.org/officeDocument/2006/relationships/image"/><Relationship Id="rId20" Target="../media/image21.png" Type="http://schemas.openxmlformats.org/officeDocument/2006/relationships/image"/><Relationship Id="rId21" Target="../media/image22.svg" Type="http://schemas.openxmlformats.org/officeDocument/2006/relationships/image"/><Relationship Id="rId3" Target="../media/image24.svg" Type="http://schemas.openxmlformats.org/officeDocument/2006/relationships/image"/><Relationship Id="rId4" Target="../media/image8.png" Type="http://schemas.openxmlformats.org/officeDocument/2006/relationships/image"/><Relationship Id="rId5" Target="../media/image18.png" Type="http://schemas.openxmlformats.org/officeDocument/2006/relationships/image"/><Relationship Id="rId6" Target="../media/image9.png" Type="http://schemas.openxmlformats.org/officeDocument/2006/relationships/image"/><Relationship Id="rId7" Target="../media/image84.png" Type="http://schemas.openxmlformats.org/officeDocument/2006/relationships/image"/><Relationship Id="rId8" Target="../media/image85.svg" Type="http://schemas.openxmlformats.org/officeDocument/2006/relationships/image"/><Relationship Id="rId9" Target="../media/image86.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69.png" Type="http://schemas.openxmlformats.org/officeDocument/2006/relationships/image"/><Relationship Id="rId4" Target="../media/image170.svg" Type="http://schemas.openxmlformats.org/officeDocument/2006/relationships/image"/><Relationship Id="rId5" Target="../media/image171.png" Type="http://schemas.openxmlformats.org/officeDocument/2006/relationships/image"/><Relationship Id="rId6" Target="../media/image172.svg" Type="http://schemas.openxmlformats.org/officeDocument/2006/relationships/image"/><Relationship Id="rId7" Target="../media/image8.png" Type="http://schemas.openxmlformats.org/officeDocument/2006/relationships/image"/><Relationship Id="rId8" Target="../media/image173.png" Type="http://schemas.openxmlformats.org/officeDocument/2006/relationships/image"/><Relationship Id="rId9" Target="../media/image174.sv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6.svg" Type="http://schemas.openxmlformats.org/officeDocument/2006/relationships/image"/><Relationship Id="rId11" Target="../media/image21.png" Type="http://schemas.openxmlformats.org/officeDocument/2006/relationships/image"/><Relationship Id="rId12" Target="../media/image22.svg" Type="http://schemas.openxmlformats.org/officeDocument/2006/relationships/image"/><Relationship Id="rId13" Target="../media/image19.png" Type="http://schemas.openxmlformats.org/officeDocument/2006/relationships/image"/><Relationship Id="rId14" Target="../media/image20.sv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8.png" Type="http://schemas.openxmlformats.org/officeDocument/2006/relationships/image"/><Relationship Id="rId5" Target="../media/image18.png" Type="http://schemas.openxmlformats.org/officeDocument/2006/relationships/image"/><Relationship Id="rId6" Target="../media/image102.png" Type="http://schemas.openxmlformats.org/officeDocument/2006/relationships/image"/><Relationship Id="rId7" Target="../media/image103.svg" Type="http://schemas.openxmlformats.org/officeDocument/2006/relationships/image"/><Relationship Id="rId8" Target="../media/image9.png" Type="http://schemas.openxmlformats.org/officeDocument/2006/relationships/image"/><Relationship Id="rId9" Target="../media/image17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5.svg" Type="http://schemas.openxmlformats.org/officeDocument/2006/relationships/image"/><Relationship Id="rId11" Target="../media/image51.png" Type="http://schemas.openxmlformats.org/officeDocument/2006/relationships/image"/><Relationship Id="rId12" Target="../media/image52.png" Type="http://schemas.openxmlformats.org/officeDocument/2006/relationships/image"/><Relationship Id="rId13" Target="../media/image53.svg" Type="http://schemas.openxmlformats.org/officeDocument/2006/relationships/image"/><Relationship Id="rId14" Target="../media/image54.png" Type="http://schemas.openxmlformats.org/officeDocument/2006/relationships/image"/><Relationship Id="rId15" Target="../media/image55.svg" Type="http://schemas.openxmlformats.org/officeDocument/2006/relationships/image"/><Relationship Id="rId16" Target="../media/image56.png" Type="http://schemas.openxmlformats.org/officeDocument/2006/relationships/image"/><Relationship Id="rId17" Target="../media/image57.svg" Type="http://schemas.openxmlformats.org/officeDocument/2006/relationships/image"/><Relationship Id="rId18" Target="../media/image58.png" Type="http://schemas.openxmlformats.org/officeDocument/2006/relationships/image"/><Relationship Id="rId19" Target="../media/image59.svg" Type="http://schemas.openxmlformats.org/officeDocument/2006/relationships/image"/><Relationship Id="rId2" Target="../media/image23.png" Type="http://schemas.openxmlformats.org/officeDocument/2006/relationships/image"/><Relationship Id="rId20" Target="../media/image60.png" Type="http://schemas.openxmlformats.org/officeDocument/2006/relationships/image"/><Relationship Id="rId21" Target="../media/image61.svg" Type="http://schemas.openxmlformats.org/officeDocument/2006/relationships/image"/><Relationship Id="rId22" Target="../media/image62.png" Type="http://schemas.openxmlformats.org/officeDocument/2006/relationships/image"/><Relationship Id="rId23" Target="../media/image63.svg" Type="http://schemas.openxmlformats.org/officeDocument/2006/relationships/image"/><Relationship Id="rId24" Target="../media/image64.png" Type="http://schemas.openxmlformats.org/officeDocument/2006/relationships/image"/><Relationship Id="rId25" Target="../media/image65.svg" Type="http://schemas.openxmlformats.org/officeDocument/2006/relationships/image"/><Relationship Id="rId26" Target="../media/image66.png" Type="http://schemas.openxmlformats.org/officeDocument/2006/relationships/image"/><Relationship Id="rId27" Target="../media/image67.svg" Type="http://schemas.openxmlformats.org/officeDocument/2006/relationships/image"/><Relationship Id="rId28" Target="../media/image68.png" Type="http://schemas.openxmlformats.org/officeDocument/2006/relationships/image"/><Relationship Id="rId29" Target="../media/image69.svg" Type="http://schemas.openxmlformats.org/officeDocument/2006/relationships/image"/><Relationship Id="rId3" Target="../media/image24.svg" Type="http://schemas.openxmlformats.org/officeDocument/2006/relationships/image"/><Relationship Id="rId30" Target="../media/image70.png" Type="http://schemas.openxmlformats.org/officeDocument/2006/relationships/image"/><Relationship Id="rId31" Target="../media/image71.svg" Type="http://schemas.openxmlformats.org/officeDocument/2006/relationships/image"/><Relationship Id="rId32" Target="../media/image72.png" Type="http://schemas.openxmlformats.org/officeDocument/2006/relationships/image"/><Relationship Id="rId33" Target="../media/image73.png" Type="http://schemas.openxmlformats.org/officeDocument/2006/relationships/image"/><Relationship Id="rId34" Target="../media/image74.svg" Type="http://schemas.openxmlformats.org/officeDocument/2006/relationships/image"/><Relationship Id="rId35" Target="../media/image18.png" Type="http://schemas.openxmlformats.org/officeDocument/2006/relationships/image"/><Relationship Id="rId4" Target="../media/image47.png" Type="http://schemas.openxmlformats.org/officeDocument/2006/relationships/image"/><Relationship Id="rId5" Target="../media/image48.svg" Type="http://schemas.openxmlformats.org/officeDocument/2006/relationships/image"/><Relationship Id="rId6" Target="../media/image8.png" Type="http://schemas.openxmlformats.org/officeDocument/2006/relationships/image"/><Relationship Id="rId7" Target="../media/image49.png" Type="http://schemas.openxmlformats.org/officeDocument/2006/relationships/image"/><Relationship Id="rId8" Target="../media/image50.svg" Type="http://schemas.openxmlformats.org/officeDocument/2006/relationships/image"/><Relationship Id="rId9" Target="../media/image44.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0.svg" Type="http://schemas.openxmlformats.org/officeDocument/2006/relationships/image"/><Relationship Id="rId11" Target="../media/image21.png" Type="http://schemas.openxmlformats.org/officeDocument/2006/relationships/image"/><Relationship Id="rId12" Target="../media/image22.svg" Type="http://schemas.openxmlformats.org/officeDocument/2006/relationships/image"/><Relationship Id="rId13" Target="../media/image112.png" Type="http://schemas.openxmlformats.org/officeDocument/2006/relationships/image"/><Relationship Id="rId14" Target="../media/image113.svg" Type="http://schemas.openxmlformats.org/officeDocument/2006/relationships/image"/><Relationship Id="rId15" Target="../media/image114.png" Type="http://schemas.openxmlformats.org/officeDocument/2006/relationships/image"/><Relationship Id="rId16" Target="../media/image115.svg" Type="http://schemas.openxmlformats.org/officeDocument/2006/relationships/image"/><Relationship Id="rId17" Target="../media/image116.png" Type="http://schemas.openxmlformats.org/officeDocument/2006/relationships/image"/><Relationship Id="rId18" Target="../media/image117.svg" Type="http://schemas.openxmlformats.org/officeDocument/2006/relationships/image"/><Relationship Id="rId19" Target="../media/image118.png" Type="http://schemas.openxmlformats.org/officeDocument/2006/relationships/image"/><Relationship Id="rId2" Target="../media/image23.png" Type="http://schemas.openxmlformats.org/officeDocument/2006/relationships/image"/><Relationship Id="rId20" Target="../media/image119.svg" Type="http://schemas.openxmlformats.org/officeDocument/2006/relationships/image"/><Relationship Id="rId21" Target="../media/image108.png" Type="http://schemas.openxmlformats.org/officeDocument/2006/relationships/image"/><Relationship Id="rId22" Target="../media/image109.svg" Type="http://schemas.openxmlformats.org/officeDocument/2006/relationships/image"/><Relationship Id="rId23" Target="../media/image83.png" Type="http://schemas.openxmlformats.org/officeDocument/2006/relationships/image"/><Relationship Id="rId24" Target="../media/image110.png" Type="http://schemas.openxmlformats.org/officeDocument/2006/relationships/image"/><Relationship Id="rId25" Target="../media/image111.svg" Type="http://schemas.openxmlformats.org/officeDocument/2006/relationships/image"/><Relationship Id="rId3" Target="../media/image24.svg" Type="http://schemas.openxmlformats.org/officeDocument/2006/relationships/image"/><Relationship Id="rId4" Target="../media/image8.png" Type="http://schemas.openxmlformats.org/officeDocument/2006/relationships/image"/><Relationship Id="rId5" Target="../media/image18.png" Type="http://schemas.openxmlformats.org/officeDocument/2006/relationships/image"/><Relationship Id="rId6" Target="../media/image106.png" Type="http://schemas.openxmlformats.org/officeDocument/2006/relationships/image"/><Relationship Id="rId7" Target="../media/image107.svg" Type="http://schemas.openxmlformats.org/officeDocument/2006/relationships/image"/><Relationship Id="rId8" Target="../media/image9.png" Type="http://schemas.openxmlformats.org/officeDocument/2006/relationships/image"/><Relationship Id="rId9" Target="../media/image1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7.svg" Type="http://schemas.openxmlformats.org/officeDocument/2006/relationships/image"/><Relationship Id="rId11" Target="../media/image58.png" Type="http://schemas.openxmlformats.org/officeDocument/2006/relationships/image"/><Relationship Id="rId12" Target="../media/image59.svg" Type="http://schemas.openxmlformats.org/officeDocument/2006/relationships/image"/><Relationship Id="rId13" Target="../media/image68.png" Type="http://schemas.openxmlformats.org/officeDocument/2006/relationships/image"/><Relationship Id="rId14" Target="../media/image69.svg" Type="http://schemas.openxmlformats.org/officeDocument/2006/relationships/image"/><Relationship Id="rId15" Target="../media/image70.png" Type="http://schemas.openxmlformats.org/officeDocument/2006/relationships/image"/><Relationship Id="rId16" Target="../media/image71.svg" Type="http://schemas.openxmlformats.org/officeDocument/2006/relationships/image"/><Relationship Id="rId17" Target="../media/image72.png" Type="http://schemas.openxmlformats.org/officeDocument/2006/relationships/image"/><Relationship Id="rId18" Target="../media/image73.png" Type="http://schemas.openxmlformats.org/officeDocument/2006/relationships/image"/><Relationship Id="rId19" Target="../media/image74.svg" Type="http://schemas.openxmlformats.org/officeDocument/2006/relationships/image"/><Relationship Id="rId2" Target="../media/image23.png" Type="http://schemas.openxmlformats.org/officeDocument/2006/relationships/image"/><Relationship Id="rId20" Target="../media/image75.png" Type="http://schemas.openxmlformats.org/officeDocument/2006/relationships/image"/><Relationship Id="rId21" Target="../media/image76.svg" Type="http://schemas.openxmlformats.org/officeDocument/2006/relationships/image"/><Relationship Id="rId22" Target="../media/image46.png" Type="http://schemas.openxmlformats.org/officeDocument/2006/relationships/image"/><Relationship Id="rId23" Target="../media/image77.png" Type="http://schemas.openxmlformats.org/officeDocument/2006/relationships/image"/><Relationship Id="rId24" Target="../media/image78.svg" Type="http://schemas.openxmlformats.org/officeDocument/2006/relationships/image"/><Relationship Id="rId25" Target="../media/image18.png" Type="http://schemas.openxmlformats.org/officeDocument/2006/relationships/image"/><Relationship Id="rId26" Target="../media/image51.png" Type="http://schemas.openxmlformats.org/officeDocument/2006/relationships/image"/><Relationship Id="rId27" Target="../media/image52.png" Type="http://schemas.openxmlformats.org/officeDocument/2006/relationships/image"/><Relationship Id="rId28" Target="../media/image53.svg" Type="http://schemas.openxmlformats.org/officeDocument/2006/relationships/image"/><Relationship Id="rId29" Target="../media/image54.png" Type="http://schemas.openxmlformats.org/officeDocument/2006/relationships/image"/><Relationship Id="rId3" Target="../media/image24.svg" Type="http://schemas.openxmlformats.org/officeDocument/2006/relationships/image"/><Relationship Id="rId30" Target="../media/image55.svg" Type="http://schemas.openxmlformats.org/officeDocument/2006/relationships/image"/><Relationship Id="rId31" Target="../media/image64.png" Type="http://schemas.openxmlformats.org/officeDocument/2006/relationships/image"/><Relationship Id="rId32" Target="../media/image65.svg" Type="http://schemas.openxmlformats.org/officeDocument/2006/relationships/image"/><Relationship Id="rId33" Target="../media/image60.png" Type="http://schemas.openxmlformats.org/officeDocument/2006/relationships/image"/><Relationship Id="rId34" Target="../media/image61.svg" Type="http://schemas.openxmlformats.org/officeDocument/2006/relationships/image"/><Relationship Id="rId35" Target="../media/image62.png" Type="http://schemas.openxmlformats.org/officeDocument/2006/relationships/image"/><Relationship Id="rId36" Target="../media/image63.svg" Type="http://schemas.openxmlformats.org/officeDocument/2006/relationships/image"/><Relationship Id="rId37" Target="../media/image66.png" Type="http://schemas.openxmlformats.org/officeDocument/2006/relationships/image"/><Relationship Id="rId38" Target="../media/image67.svg" Type="http://schemas.openxmlformats.org/officeDocument/2006/relationships/image"/><Relationship Id="rId4" Target="../media/image47.png" Type="http://schemas.openxmlformats.org/officeDocument/2006/relationships/image"/><Relationship Id="rId5" Target="../media/image48.svg" Type="http://schemas.openxmlformats.org/officeDocument/2006/relationships/image"/><Relationship Id="rId6" Target="../media/image8.png" Type="http://schemas.openxmlformats.org/officeDocument/2006/relationships/image"/><Relationship Id="rId7" Target="../media/image49.png" Type="http://schemas.openxmlformats.org/officeDocument/2006/relationships/image"/><Relationship Id="rId8" Target="../media/image50.svg" Type="http://schemas.openxmlformats.org/officeDocument/2006/relationships/image"/><Relationship Id="rId9" Target="../media/image5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1.png" Type="http://schemas.openxmlformats.org/officeDocument/2006/relationships/image"/><Relationship Id="rId11" Target="../media/image82.svg" Type="http://schemas.openxmlformats.org/officeDocument/2006/relationships/image"/><Relationship Id="rId12" Target="../media/image83.png" Type="http://schemas.openxmlformats.org/officeDocument/2006/relationships/image"/><Relationship Id="rId13" Target="../media/image18.png" Type="http://schemas.openxmlformats.org/officeDocument/2006/relationships/image"/><Relationship Id="rId14" Target="../media/image49.png" Type="http://schemas.openxmlformats.org/officeDocument/2006/relationships/image"/><Relationship Id="rId15" Target="../media/image50.svg" Type="http://schemas.openxmlformats.org/officeDocument/2006/relationships/image"/><Relationship Id="rId16" Target="../media/image56.png" Type="http://schemas.openxmlformats.org/officeDocument/2006/relationships/image"/><Relationship Id="rId17" Target="../media/image57.svg" Type="http://schemas.openxmlformats.org/officeDocument/2006/relationships/image"/><Relationship Id="rId18" Target="../media/image58.png" Type="http://schemas.openxmlformats.org/officeDocument/2006/relationships/image"/><Relationship Id="rId19" Target="../media/image59.svg" Type="http://schemas.openxmlformats.org/officeDocument/2006/relationships/image"/><Relationship Id="rId2" Target="../media/image23.png" Type="http://schemas.openxmlformats.org/officeDocument/2006/relationships/image"/><Relationship Id="rId20" Target="../media/image60.png" Type="http://schemas.openxmlformats.org/officeDocument/2006/relationships/image"/><Relationship Id="rId21" Target="../media/image61.svg" Type="http://schemas.openxmlformats.org/officeDocument/2006/relationships/image"/><Relationship Id="rId22" Target="../media/image62.png" Type="http://schemas.openxmlformats.org/officeDocument/2006/relationships/image"/><Relationship Id="rId23" Target="../media/image63.svg" Type="http://schemas.openxmlformats.org/officeDocument/2006/relationships/image"/><Relationship Id="rId24" Target="../media/image64.png" Type="http://schemas.openxmlformats.org/officeDocument/2006/relationships/image"/><Relationship Id="rId25" Target="../media/image65.svg" Type="http://schemas.openxmlformats.org/officeDocument/2006/relationships/image"/><Relationship Id="rId26" Target="../media/image66.png" Type="http://schemas.openxmlformats.org/officeDocument/2006/relationships/image"/><Relationship Id="rId27" Target="../media/image67.svg" Type="http://schemas.openxmlformats.org/officeDocument/2006/relationships/image"/><Relationship Id="rId28" Target="../media/image68.png" Type="http://schemas.openxmlformats.org/officeDocument/2006/relationships/image"/><Relationship Id="rId29" Target="../media/image69.svg" Type="http://schemas.openxmlformats.org/officeDocument/2006/relationships/image"/><Relationship Id="rId3" Target="../media/image24.svg" Type="http://schemas.openxmlformats.org/officeDocument/2006/relationships/image"/><Relationship Id="rId30" Target="../media/image70.png" Type="http://schemas.openxmlformats.org/officeDocument/2006/relationships/image"/><Relationship Id="rId31" Target="../media/image71.svg" Type="http://schemas.openxmlformats.org/officeDocument/2006/relationships/image"/><Relationship Id="rId32" Target="../media/image72.png" Type="http://schemas.openxmlformats.org/officeDocument/2006/relationships/image"/><Relationship Id="rId33" Target="../media/image73.png" Type="http://schemas.openxmlformats.org/officeDocument/2006/relationships/image"/><Relationship Id="rId34" Target="../media/image74.svg" Type="http://schemas.openxmlformats.org/officeDocument/2006/relationships/image"/><Relationship Id="rId35" Target="../media/image52.png" Type="http://schemas.openxmlformats.org/officeDocument/2006/relationships/image"/><Relationship Id="rId36" Target="../media/image53.svg" Type="http://schemas.openxmlformats.org/officeDocument/2006/relationships/image"/><Relationship Id="rId37" Target="../media/image54.png" Type="http://schemas.openxmlformats.org/officeDocument/2006/relationships/image"/><Relationship Id="rId38" Target="../media/image55.svg" Type="http://schemas.openxmlformats.org/officeDocument/2006/relationships/image"/><Relationship Id="rId39" Target="../media/image51.png" Type="http://schemas.openxmlformats.org/officeDocument/2006/relationships/image"/><Relationship Id="rId4" Target="../media/image8.png" Type="http://schemas.openxmlformats.org/officeDocument/2006/relationships/image"/><Relationship Id="rId5" Target="../media/image9.png" Type="http://schemas.openxmlformats.org/officeDocument/2006/relationships/image"/><Relationship Id="rId6" Target="../media/image19.png" Type="http://schemas.openxmlformats.org/officeDocument/2006/relationships/image"/><Relationship Id="rId7" Target="../media/image20.svg" Type="http://schemas.openxmlformats.org/officeDocument/2006/relationships/image"/><Relationship Id="rId8" Target="../media/image79.png" Type="http://schemas.openxmlformats.org/officeDocument/2006/relationships/image"/><Relationship Id="rId9" Target="../media/image80.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6.png" Type="http://schemas.openxmlformats.org/officeDocument/2006/relationships/image"/><Relationship Id="rId11" Target="../media/image87.svg" Type="http://schemas.openxmlformats.org/officeDocument/2006/relationships/image"/><Relationship Id="rId12" Target="../media/image88.png" Type="http://schemas.openxmlformats.org/officeDocument/2006/relationships/image"/><Relationship Id="rId13" Target="../media/image89.svg" Type="http://schemas.openxmlformats.org/officeDocument/2006/relationships/image"/><Relationship Id="rId14" Target="../media/image9.png" Type="http://schemas.openxmlformats.org/officeDocument/2006/relationships/image"/><Relationship Id="rId15" Target="../media/image19.png" Type="http://schemas.openxmlformats.org/officeDocument/2006/relationships/image"/><Relationship Id="rId16" Target="../media/image20.svg" Type="http://schemas.openxmlformats.org/officeDocument/2006/relationships/image"/><Relationship Id="rId17" Target="../media/image90.png" Type="http://schemas.openxmlformats.org/officeDocument/2006/relationships/image"/><Relationship Id="rId18" Target="../media/image91.png" Type="http://schemas.openxmlformats.org/officeDocument/2006/relationships/image"/><Relationship Id="rId19" Target="../media/image92.svg" Type="http://schemas.openxmlformats.org/officeDocument/2006/relationships/image"/><Relationship Id="rId2" Target="../media/image23.png" Type="http://schemas.openxmlformats.org/officeDocument/2006/relationships/image"/><Relationship Id="rId20" Target="../media/image83.png" Type="http://schemas.openxmlformats.org/officeDocument/2006/relationships/image"/><Relationship Id="rId21" Target="../media/image93.png" Type="http://schemas.openxmlformats.org/officeDocument/2006/relationships/image"/><Relationship Id="rId22" Target="../media/image94.svg" Type="http://schemas.openxmlformats.org/officeDocument/2006/relationships/image"/><Relationship Id="rId3" Target="../media/image24.svg" Type="http://schemas.openxmlformats.org/officeDocument/2006/relationships/image"/><Relationship Id="rId4" Target="../media/image41.png" Type="http://schemas.openxmlformats.org/officeDocument/2006/relationships/image"/><Relationship Id="rId5" Target="../media/image42.svg" Type="http://schemas.openxmlformats.org/officeDocument/2006/relationships/image"/><Relationship Id="rId6" Target="../media/image18.png" Type="http://schemas.openxmlformats.org/officeDocument/2006/relationships/image"/><Relationship Id="rId7" Target="../media/image8.png" Type="http://schemas.openxmlformats.org/officeDocument/2006/relationships/image"/><Relationship Id="rId8" Target="../media/image84.png" Type="http://schemas.openxmlformats.org/officeDocument/2006/relationships/image"/><Relationship Id="rId9" Target="../media/image85.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7.svg" Type="http://schemas.openxmlformats.org/officeDocument/2006/relationships/image"/><Relationship Id="rId11" Target="../media/image88.png" Type="http://schemas.openxmlformats.org/officeDocument/2006/relationships/image"/><Relationship Id="rId12" Target="../media/image89.svg" Type="http://schemas.openxmlformats.org/officeDocument/2006/relationships/image"/><Relationship Id="rId13" Target="../media/image9.png" Type="http://schemas.openxmlformats.org/officeDocument/2006/relationships/image"/><Relationship Id="rId14" Target="../media/image19.png" Type="http://schemas.openxmlformats.org/officeDocument/2006/relationships/image"/><Relationship Id="rId15" Target="../media/image20.svg" Type="http://schemas.openxmlformats.org/officeDocument/2006/relationships/image"/><Relationship Id="rId16" Target="../media/image8.png" Type="http://schemas.openxmlformats.org/officeDocument/2006/relationships/image"/><Relationship Id="rId17" Target="../media/image90.png" Type="http://schemas.openxmlformats.org/officeDocument/2006/relationships/image"/><Relationship Id="rId18" Target="../media/image97.png" Type="http://schemas.openxmlformats.org/officeDocument/2006/relationships/image"/><Relationship Id="rId19" Target="../media/image46.png" Type="http://schemas.openxmlformats.org/officeDocument/2006/relationships/image"/><Relationship Id="rId2" Target="../media/image23.png" Type="http://schemas.openxmlformats.org/officeDocument/2006/relationships/image"/><Relationship Id="rId20" Target="../media/image98.png" Type="http://schemas.openxmlformats.org/officeDocument/2006/relationships/image"/><Relationship Id="rId21" Target="../media/image99.svg" Type="http://schemas.openxmlformats.org/officeDocument/2006/relationships/image"/><Relationship Id="rId3" Target="../media/image24.svg" Type="http://schemas.openxmlformats.org/officeDocument/2006/relationships/image"/><Relationship Id="rId4" Target="../media/image95.png" Type="http://schemas.openxmlformats.org/officeDocument/2006/relationships/image"/><Relationship Id="rId5" Target="../media/image96.svg" Type="http://schemas.openxmlformats.org/officeDocument/2006/relationships/image"/><Relationship Id="rId6" Target="../media/image18.png" Type="http://schemas.openxmlformats.org/officeDocument/2006/relationships/image"/><Relationship Id="rId7" Target="../media/image84.png" Type="http://schemas.openxmlformats.org/officeDocument/2006/relationships/image"/><Relationship Id="rId8" Target="../media/image85.svg" Type="http://schemas.openxmlformats.org/officeDocument/2006/relationships/image"/><Relationship Id="rId9" Target="../media/image8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1.svg" Type="http://schemas.openxmlformats.org/officeDocument/2006/relationships/image"/><Relationship Id="rId11" Target="../media/image102.png" Type="http://schemas.openxmlformats.org/officeDocument/2006/relationships/image"/><Relationship Id="rId12" Target="../media/image103.svg" Type="http://schemas.openxmlformats.org/officeDocument/2006/relationships/image"/><Relationship Id="rId13" Target="../media/image18.png" Type="http://schemas.openxmlformats.org/officeDocument/2006/relationships/image"/><Relationship Id="rId14" Target="../media/image97.pn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41.png" Type="http://schemas.openxmlformats.org/officeDocument/2006/relationships/image"/><Relationship Id="rId5" Target="../media/image42.svg" Type="http://schemas.openxmlformats.org/officeDocument/2006/relationships/image"/><Relationship Id="rId6" Target="../media/image9.png" Type="http://schemas.openxmlformats.org/officeDocument/2006/relationships/image"/><Relationship Id="rId7" Target="../media/image19.png" Type="http://schemas.openxmlformats.org/officeDocument/2006/relationships/image"/><Relationship Id="rId8" Target="../media/image20.svg" Type="http://schemas.openxmlformats.org/officeDocument/2006/relationships/image"/><Relationship Id="rId9" Target="../media/image100.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104.png" Type="http://schemas.openxmlformats.org/officeDocument/2006/relationships/image"/><Relationship Id="rId5" Target="../media/image105.svg" Type="http://schemas.openxmlformats.org/officeDocument/2006/relationships/image"/><Relationship Id="rId6" Target="../media/image106.png" Type="http://schemas.openxmlformats.org/officeDocument/2006/relationships/image"/><Relationship Id="rId7" Target="../media/image107.svg" Type="http://schemas.openxmlformats.org/officeDocument/2006/relationships/image"/><Relationship Id="rId8" Target="../media/image18.png" Type="http://schemas.openxmlformats.org/officeDocument/2006/relationships/image"/><Relationship Id="rId9" Target="../media/image9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3949115">
            <a:off x="13616991" y="-507498"/>
            <a:ext cx="4080919" cy="4925341"/>
          </a:xfrm>
          <a:custGeom>
            <a:avLst/>
            <a:gdLst/>
            <a:ahLst/>
            <a:cxnLst/>
            <a:rect r="r" b="b" t="t" l="l"/>
            <a:pathLst>
              <a:path h="4925341" w="4080919">
                <a:moveTo>
                  <a:pt x="0" y="0"/>
                </a:moveTo>
                <a:lnTo>
                  <a:pt x="4080919" y="0"/>
                </a:lnTo>
                <a:lnTo>
                  <a:pt x="4080919" y="4925341"/>
                </a:lnTo>
                <a:lnTo>
                  <a:pt x="0" y="4925341"/>
                </a:lnTo>
                <a:lnTo>
                  <a:pt x="0" y="0"/>
                </a:lnTo>
                <a:close/>
              </a:path>
            </a:pathLst>
          </a:custGeom>
          <a:blipFill>
            <a:blip r:embed="rId2">
              <a:alphaModFix amt="35000"/>
            </a:blip>
            <a:stretch>
              <a:fillRect l="0" t="-154599" r="-275878" b="0"/>
            </a:stretch>
          </a:blipFill>
        </p:spPr>
      </p:sp>
      <p:sp>
        <p:nvSpPr>
          <p:cNvPr name="Freeform 3" id="3"/>
          <p:cNvSpPr/>
          <p:nvPr/>
        </p:nvSpPr>
        <p:spPr>
          <a:xfrm flipH="false" flipV="false" rot="0">
            <a:off x="0" y="0"/>
            <a:ext cx="4354445" cy="8607602"/>
          </a:xfrm>
          <a:custGeom>
            <a:avLst/>
            <a:gdLst/>
            <a:ahLst/>
            <a:cxnLst/>
            <a:rect r="r" b="b" t="t" l="l"/>
            <a:pathLst>
              <a:path h="8607602" w="4354445">
                <a:moveTo>
                  <a:pt x="0" y="0"/>
                </a:moveTo>
                <a:lnTo>
                  <a:pt x="4354445" y="0"/>
                </a:lnTo>
                <a:lnTo>
                  <a:pt x="4354445" y="8607602"/>
                </a:lnTo>
                <a:lnTo>
                  <a:pt x="0" y="8607602"/>
                </a:lnTo>
                <a:lnTo>
                  <a:pt x="0" y="0"/>
                </a:lnTo>
                <a:close/>
              </a:path>
            </a:pathLst>
          </a:custGeom>
          <a:blipFill>
            <a:blip r:embed="rId3">
              <a:extLst>
                <a:ext uri="{96DAC541-7B7A-43D3-8B79-37D633B846F1}">
                  <asvg:svgBlip xmlns:asvg="http://schemas.microsoft.com/office/drawing/2016/SVG/main" r:embed="rId4"/>
                </a:ext>
              </a:extLst>
            </a:blip>
            <a:stretch>
              <a:fillRect l="0" t="0" r="-64316" b="0"/>
            </a:stretch>
          </a:blipFill>
        </p:spPr>
      </p:sp>
      <p:sp>
        <p:nvSpPr>
          <p:cNvPr name="Freeform 4" id="4"/>
          <p:cNvSpPr/>
          <p:nvPr/>
        </p:nvSpPr>
        <p:spPr>
          <a:xfrm flipH="false" flipV="false" rot="0">
            <a:off x="-309086" y="8585765"/>
            <a:ext cx="13678270" cy="3402470"/>
          </a:xfrm>
          <a:custGeom>
            <a:avLst/>
            <a:gdLst/>
            <a:ahLst/>
            <a:cxnLst/>
            <a:rect r="r" b="b" t="t" l="l"/>
            <a:pathLst>
              <a:path h="3402470" w="13678270">
                <a:moveTo>
                  <a:pt x="0" y="0"/>
                </a:moveTo>
                <a:lnTo>
                  <a:pt x="13678269" y="0"/>
                </a:lnTo>
                <a:lnTo>
                  <a:pt x="13678269" y="3402470"/>
                </a:lnTo>
                <a:lnTo>
                  <a:pt x="0" y="3402470"/>
                </a:lnTo>
                <a:lnTo>
                  <a:pt x="0" y="0"/>
                </a:lnTo>
                <a:close/>
              </a:path>
            </a:pathLst>
          </a:custGeom>
          <a:blipFill>
            <a:blip r:embed="rId5"/>
            <a:stretch>
              <a:fillRect l="0" t="0" r="0" b="0"/>
            </a:stretch>
          </a:blipFill>
        </p:spPr>
      </p:sp>
      <p:sp>
        <p:nvSpPr>
          <p:cNvPr name="Freeform 5" id="5"/>
          <p:cNvSpPr/>
          <p:nvPr/>
        </p:nvSpPr>
        <p:spPr>
          <a:xfrm flipH="false" flipV="false" rot="0">
            <a:off x="14213111" y="9627747"/>
            <a:ext cx="3109295" cy="614086"/>
          </a:xfrm>
          <a:custGeom>
            <a:avLst/>
            <a:gdLst/>
            <a:ahLst/>
            <a:cxnLst/>
            <a:rect r="r" b="b" t="t" l="l"/>
            <a:pathLst>
              <a:path h="614086" w="3109295">
                <a:moveTo>
                  <a:pt x="0" y="0"/>
                </a:moveTo>
                <a:lnTo>
                  <a:pt x="3109294" y="0"/>
                </a:lnTo>
                <a:lnTo>
                  <a:pt x="3109294" y="614086"/>
                </a:lnTo>
                <a:lnTo>
                  <a:pt x="0" y="614086"/>
                </a:lnTo>
                <a:lnTo>
                  <a:pt x="0" y="0"/>
                </a:lnTo>
                <a:close/>
              </a:path>
            </a:pathLst>
          </a:custGeom>
          <a:blipFill>
            <a:blip r:embed="rId6">
              <a:alphaModFix amt="41000"/>
            </a:blip>
            <a:stretch>
              <a:fillRect l="0" t="0" r="0" b="0"/>
            </a:stretch>
          </a:blipFill>
        </p:spPr>
      </p:sp>
      <p:sp>
        <p:nvSpPr>
          <p:cNvPr name="Freeform 6" id="6"/>
          <p:cNvSpPr/>
          <p:nvPr/>
        </p:nvSpPr>
        <p:spPr>
          <a:xfrm flipH="false" flipV="false" rot="0">
            <a:off x="3814056" y="-1263526"/>
            <a:ext cx="3371617" cy="9461840"/>
          </a:xfrm>
          <a:custGeom>
            <a:avLst/>
            <a:gdLst/>
            <a:ahLst/>
            <a:cxnLst/>
            <a:rect r="r" b="b" t="t" l="l"/>
            <a:pathLst>
              <a:path h="9461840" w="3371617">
                <a:moveTo>
                  <a:pt x="0" y="0"/>
                </a:moveTo>
                <a:lnTo>
                  <a:pt x="3371617" y="0"/>
                </a:lnTo>
                <a:lnTo>
                  <a:pt x="3371617" y="9461840"/>
                </a:lnTo>
                <a:lnTo>
                  <a:pt x="0" y="9461840"/>
                </a:lnTo>
                <a:lnTo>
                  <a:pt x="0" y="0"/>
                </a:lnTo>
                <a:close/>
              </a:path>
            </a:pathLst>
          </a:custGeom>
          <a:blipFill>
            <a:blip r:embed="rId3">
              <a:extLst>
                <a:ext uri="{96DAC541-7B7A-43D3-8B79-37D633B846F1}">
                  <asvg:svgBlip xmlns:asvg="http://schemas.microsoft.com/office/drawing/2016/SVG/main" r:embed="rId4"/>
                </a:ext>
              </a:extLst>
            </a:blip>
            <a:stretch>
              <a:fillRect l="-133275" t="0" r="0" b="0"/>
            </a:stretch>
          </a:blipFill>
        </p:spPr>
      </p:sp>
      <p:sp>
        <p:nvSpPr>
          <p:cNvPr name="Freeform 7" id="7"/>
          <p:cNvSpPr/>
          <p:nvPr/>
        </p:nvSpPr>
        <p:spPr>
          <a:xfrm flipH="false" flipV="false" rot="0">
            <a:off x="5181876" y="8025906"/>
            <a:ext cx="1745899" cy="344815"/>
          </a:xfrm>
          <a:custGeom>
            <a:avLst/>
            <a:gdLst/>
            <a:ahLst/>
            <a:cxnLst/>
            <a:rect r="r" b="b" t="t" l="l"/>
            <a:pathLst>
              <a:path h="344815" w="1745899">
                <a:moveTo>
                  <a:pt x="0" y="0"/>
                </a:moveTo>
                <a:lnTo>
                  <a:pt x="1745899" y="0"/>
                </a:lnTo>
                <a:lnTo>
                  <a:pt x="1745899" y="344815"/>
                </a:lnTo>
                <a:lnTo>
                  <a:pt x="0" y="344815"/>
                </a:lnTo>
                <a:lnTo>
                  <a:pt x="0" y="0"/>
                </a:lnTo>
                <a:close/>
              </a:path>
            </a:pathLst>
          </a:custGeom>
          <a:blipFill>
            <a:blip r:embed="rId6">
              <a:alphaModFix amt="41000"/>
            </a:blip>
            <a:stretch>
              <a:fillRect l="0" t="0" r="0" b="0"/>
            </a:stretch>
          </a:blipFill>
        </p:spPr>
      </p:sp>
      <p:sp>
        <p:nvSpPr>
          <p:cNvPr name="Freeform 8" id="8"/>
          <p:cNvSpPr/>
          <p:nvPr/>
        </p:nvSpPr>
        <p:spPr>
          <a:xfrm flipH="false" flipV="false" rot="0">
            <a:off x="10302028" y="8963430"/>
            <a:ext cx="13678270" cy="3402470"/>
          </a:xfrm>
          <a:custGeom>
            <a:avLst/>
            <a:gdLst/>
            <a:ahLst/>
            <a:cxnLst/>
            <a:rect r="r" b="b" t="t" l="l"/>
            <a:pathLst>
              <a:path h="3402470" w="13678270">
                <a:moveTo>
                  <a:pt x="0" y="0"/>
                </a:moveTo>
                <a:lnTo>
                  <a:pt x="13678269" y="0"/>
                </a:lnTo>
                <a:lnTo>
                  <a:pt x="13678269" y="3402469"/>
                </a:lnTo>
                <a:lnTo>
                  <a:pt x="0" y="3402469"/>
                </a:lnTo>
                <a:lnTo>
                  <a:pt x="0" y="0"/>
                </a:lnTo>
                <a:close/>
              </a:path>
            </a:pathLst>
          </a:custGeom>
          <a:blipFill>
            <a:blip r:embed="rId5"/>
            <a:stretch>
              <a:fillRect l="0" t="0" r="0" b="0"/>
            </a:stretch>
          </a:blipFill>
        </p:spPr>
      </p:sp>
      <p:sp>
        <p:nvSpPr>
          <p:cNvPr name="Freeform 9" id="9"/>
          <p:cNvSpPr/>
          <p:nvPr/>
        </p:nvSpPr>
        <p:spPr>
          <a:xfrm flipH="false" flipV="false" rot="-2700000">
            <a:off x="4376743" y="3112088"/>
            <a:ext cx="2561319" cy="3091305"/>
          </a:xfrm>
          <a:custGeom>
            <a:avLst/>
            <a:gdLst/>
            <a:ahLst/>
            <a:cxnLst/>
            <a:rect r="r" b="b" t="t" l="l"/>
            <a:pathLst>
              <a:path h="3091305" w="2561319">
                <a:moveTo>
                  <a:pt x="0" y="0"/>
                </a:moveTo>
                <a:lnTo>
                  <a:pt x="2561318" y="0"/>
                </a:lnTo>
                <a:lnTo>
                  <a:pt x="2561318" y="3091305"/>
                </a:lnTo>
                <a:lnTo>
                  <a:pt x="0" y="3091305"/>
                </a:lnTo>
                <a:lnTo>
                  <a:pt x="0" y="0"/>
                </a:lnTo>
                <a:close/>
              </a:path>
            </a:pathLst>
          </a:custGeom>
          <a:blipFill>
            <a:blip r:embed="rId2">
              <a:alphaModFix amt="35000"/>
            </a:blip>
            <a:stretch>
              <a:fillRect l="0" t="-154599" r="-275878" b="0"/>
            </a:stretch>
          </a:blipFill>
        </p:spPr>
      </p:sp>
      <p:sp>
        <p:nvSpPr>
          <p:cNvPr name="Freeform 10" id="10"/>
          <p:cNvSpPr/>
          <p:nvPr/>
        </p:nvSpPr>
        <p:spPr>
          <a:xfrm flipH="false" flipV="false" rot="-3609663">
            <a:off x="457110" y="306091"/>
            <a:ext cx="2561319" cy="3091305"/>
          </a:xfrm>
          <a:custGeom>
            <a:avLst/>
            <a:gdLst/>
            <a:ahLst/>
            <a:cxnLst/>
            <a:rect r="r" b="b" t="t" l="l"/>
            <a:pathLst>
              <a:path h="3091305" w="2561319">
                <a:moveTo>
                  <a:pt x="0" y="0"/>
                </a:moveTo>
                <a:lnTo>
                  <a:pt x="2561318" y="0"/>
                </a:lnTo>
                <a:lnTo>
                  <a:pt x="2561318" y="3091305"/>
                </a:lnTo>
                <a:lnTo>
                  <a:pt x="0" y="3091305"/>
                </a:lnTo>
                <a:lnTo>
                  <a:pt x="0" y="0"/>
                </a:lnTo>
                <a:close/>
              </a:path>
            </a:pathLst>
          </a:custGeom>
          <a:blipFill>
            <a:blip r:embed="rId2">
              <a:alphaModFix amt="35000"/>
            </a:blip>
            <a:stretch>
              <a:fillRect l="0" t="-154599" r="-275878" b="0"/>
            </a:stretch>
          </a:blipFill>
        </p:spPr>
      </p:sp>
      <p:sp>
        <p:nvSpPr>
          <p:cNvPr name="Freeform 11" id="11"/>
          <p:cNvSpPr/>
          <p:nvPr/>
        </p:nvSpPr>
        <p:spPr>
          <a:xfrm flipH="false" flipV="false" rot="1895703">
            <a:off x="493379" y="3511206"/>
            <a:ext cx="2561319" cy="3091305"/>
          </a:xfrm>
          <a:custGeom>
            <a:avLst/>
            <a:gdLst/>
            <a:ahLst/>
            <a:cxnLst/>
            <a:rect r="r" b="b" t="t" l="l"/>
            <a:pathLst>
              <a:path h="3091305" w="2561319">
                <a:moveTo>
                  <a:pt x="0" y="0"/>
                </a:moveTo>
                <a:lnTo>
                  <a:pt x="2561319" y="0"/>
                </a:lnTo>
                <a:lnTo>
                  <a:pt x="2561319" y="3091305"/>
                </a:lnTo>
                <a:lnTo>
                  <a:pt x="0" y="3091305"/>
                </a:lnTo>
                <a:lnTo>
                  <a:pt x="0" y="0"/>
                </a:lnTo>
                <a:close/>
              </a:path>
            </a:pathLst>
          </a:custGeom>
          <a:blipFill>
            <a:blip r:embed="rId2">
              <a:alphaModFix amt="35000"/>
            </a:blip>
            <a:stretch>
              <a:fillRect l="0" t="-154599" r="-275878" b="0"/>
            </a:stretch>
          </a:blipFill>
        </p:spPr>
      </p:sp>
      <p:sp>
        <p:nvSpPr>
          <p:cNvPr name="Freeform 12" id="12"/>
          <p:cNvSpPr/>
          <p:nvPr/>
        </p:nvSpPr>
        <p:spPr>
          <a:xfrm flipH="false" flipV="false" rot="0">
            <a:off x="0" y="3845495"/>
            <a:ext cx="8555266" cy="5550229"/>
          </a:xfrm>
          <a:custGeom>
            <a:avLst/>
            <a:gdLst/>
            <a:ahLst/>
            <a:cxnLst/>
            <a:rect r="r" b="b" t="t" l="l"/>
            <a:pathLst>
              <a:path h="5550229" w="8555266">
                <a:moveTo>
                  <a:pt x="0" y="0"/>
                </a:moveTo>
                <a:lnTo>
                  <a:pt x="8555266" y="0"/>
                </a:lnTo>
                <a:lnTo>
                  <a:pt x="8555266" y="5550229"/>
                </a:lnTo>
                <a:lnTo>
                  <a:pt x="0" y="555022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8659843">
            <a:off x="9437346" y="533188"/>
            <a:ext cx="2561319" cy="3091305"/>
          </a:xfrm>
          <a:custGeom>
            <a:avLst/>
            <a:gdLst/>
            <a:ahLst/>
            <a:cxnLst/>
            <a:rect r="r" b="b" t="t" l="l"/>
            <a:pathLst>
              <a:path h="3091305" w="2561319">
                <a:moveTo>
                  <a:pt x="0" y="0"/>
                </a:moveTo>
                <a:lnTo>
                  <a:pt x="2561319" y="0"/>
                </a:lnTo>
                <a:lnTo>
                  <a:pt x="2561319" y="3091305"/>
                </a:lnTo>
                <a:lnTo>
                  <a:pt x="0" y="3091305"/>
                </a:lnTo>
                <a:lnTo>
                  <a:pt x="0" y="0"/>
                </a:lnTo>
                <a:close/>
              </a:path>
            </a:pathLst>
          </a:custGeom>
          <a:blipFill>
            <a:blip r:embed="rId2">
              <a:alphaModFix amt="35000"/>
            </a:blip>
            <a:stretch>
              <a:fillRect l="0" t="-154599" r="-275878" b="0"/>
            </a:stretch>
          </a:blipFill>
        </p:spPr>
      </p:sp>
      <p:sp>
        <p:nvSpPr>
          <p:cNvPr name="TextBox 14" id="14"/>
          <p:cNvSpPr txBox="true"/>
          <p:nvPr/>
        </p:nvSpPr>
        <p:spPr>
          <a:xfrm rot="0">
            <a:off x="6350912" y="537039"/>
            <a:ext cx="10908388" cy="3194644"/>
          </a:xfrm>
          <a:prstGeom prst="rect">
            <a:avLst/>
          </a:prstGeom>
        </p:spPr>
        <p:txBody>
          <a:bodyPr anchor="t" rtlCol="false" tIns="0" lIns="0" bIns="0" rIns="0">
            <a:spAutoFit/>
          </a:bodyPr>
          <a:lstStyle/>
          <a:p>
            <a:pPr algn="ctr">
              <a:lnSpc>
                <a:spcPts val="11995"/>
              </a:lnSpc>
            </a:pPr>
            <a:r>
              <a:rPr lang="en-US" sz="8568">
                <a:solidFill>
                  <a:srgbClr val="264FF5"/>
                </a:solidFill>
                <a:latin typeface="Mark Pro 1"/>
              </a:rPr>
              <a:t>The Adventures of Smartie the Penguin </a:t>
            </a:r>
          </a:p>
        </p:txBody>
      </p:sp>
      <p:sp>
        <p:nvSpPr>
          <p:cNvPr name="Freeform 15" id="15"/>
          <p:cNvSpPr/>
          <p:nvPr/>
        </p:nvSpPr>
        <p:spPr>
          <a:xfrm flipH="false" flipV="false" rot="-7016671">
            <a:off x="13029236" y="3645960"/>
            <a:ext cx="4080919" cy="4925341"/>
          </a:xfrm>
          <a:custGeom>
            <a:avLst/>
            <a:gdLst/>
            <a:ahLst/>
            <a:cxnLst/>
            <a:rect r="r" b="b" t="t" l="l"/>
            <a:pathLst>
              <a:path h="4925341" w="4080919">
                <a:moveTo>
                  <a:pt x="0" y="0"/>
                </a:moveTo>
                <a:lnTo>
                  <a:pt x="4080919" y="0"/>
                </a:lnTo>
                <a:lnTo>
                  <a:pt x="4080919" y="4925341"/>
                </a:lnTo>
                <a:lnTo>
                  <a:pt x="0" y="4925341"/>
                </a:lnTo>
                <a:lnTo>
                  <a:pt x="0" y="0"/>
                </a:lnTo>
                <a:close/>
              </a:path>
            </a:pathLst>
          </a:custGeom>
          <a:blipFill>
            <a:blip r:embed="rId2">
              <a:alphaModFix amt="38000"/>
            </a:blip>
            <a:stretch>
              <a:fillRect l="0" t="-154599" r="-275878" b="0"/>
            </a:stretch>
          </a:blipFill>
        </p:spPr>
      </p:sp>
      <p:sp>
        <p:nvSpPr>
          <p:cNvPr name="Freeform 16" id="16"/>
          <p:cNvSpPr/>
          <p:nvPr/>
        </p:nvSpPr>
        <p:spPr>
          <a:xfrm flipH="false" flipV="false" rot="8659843">
            <a:off x="7333376" y="3216248"/>
            <a:ext cx="2020056" cy="2438045"/>
          </a:xfrm>
          <a:custGeom>
            <a:avLst/>
            <a:gdLst/>
            <a:ahLst/>
            <a:cxnLst/>
            <a:rect r="r" b="b" t="t" l="l"/>
            <a:pathLst>
              <a:path h="2438045" w="2020056">
                <a:moveTo>
                  <a:pt x="0" y="0"/>
                </a:moveTo>
                <a:lnTo>
                  <a:pt x="2020056" y="0"/>
                </a:lnTo>
                <a:lnTo>
                  <a:pt x="2020056" y="2438044"/>
                </a:lnTo>
                <a:lnTo>
                  <a:pt x="0" y="2438044"/>
                </a:lnTo>
                <a:lnTo>
                  <a:pt x="0" y="0"/>
                </a:lnTo>
                <a:close/>
              </a:path>
            </a:pathLst>
          </a:custGeom>
          <a:blipFill>
            <a:blip r:embed="rId2">
              <a:alphaModFix amt="35000"/>
            </a:blip>
            <a:stretch>
              <a:fillRect l="0" t="-154599" r="-275878" b="0"/>
            </a:stretch>
          </a:blipFill>
        </p:spPr>
      </p:sp>
      <p:sp>
        <p:nvSpPr>
          <p:cNvPr name="Freeform 17" id="17"/>
          <p:cNvSpPr/>
          <p:nvPr/>
        </p:nvSpPr>
        <p:spPr>
          <a:xfrm flipH="false" flipV="false" rot="8659843">
            <a:off x="3329746" y="-187135"/>
            <a:ext cx="2911098" cy="3513460"/>
          </a:xfrm>
          <a:custGeom>
            <a:avLst/>
            <a:gdLst/>
            <a:ahLst/>
            <a:cxnLst/>
            <a:rect r="r" b="b" t="t" l="l"/>
            <a:pathLst>
              <a:path h="3513460" w="2911098">
                <a:moveTo>
                  <a:pt x="0" y="0"/>
                </a:moveTo>
                <a:lnTo>
                  <a:pt x="2911097" y="0"/>
                </a:lnTo>
                <a:lnTo>
                  <a:pt x="2911097" y="3513461"/>
                </a:lnTo>
                <a:lnTo>
                  <a:pt x="0" y="3513461"/>
                </a:lnTo>
                <a:lnTo>
                  <a:pt x="0" y="0"/>
                </a:lnTo>
                <a:close/>
              </a:path>
            </a:pathLst>
          </a:custGeom>
          <a:blipFill>
            <a:blip r:embed="rId2">
              <a:alphaModFix amt="35000"/>
            </a:blip>
            <a:stretch>
              <a:fillRect l="0" t="-154599" r="-275878" b="0"/>
            </a:stretch>
          </a:blipFill>
        </p:spPr>
      </p:sp>
      <p:sp>
        <p:nvSpPr>
          <p:cNvPr name="Freeform 18" id="18"/>
          <p:cNvSpPr/>
          <p:nvPr/>
        </p:nvSpPr>
        <p:spPr>
          <a:xfrm flipH="false" flipV="false" rot="1485740">
            <a:off x="9152574" y="4053398"/>
            <a:ext cx="2663255" cy="3214335"/>
          </a:xfrm>
          <a:custGeom>
            <a:avLst/>
            <a:gdLst/>
            <a:ahLst/>
            <a:cxnLst/>
            <a:rect r="r" b="b" t="t" l="l"/>
            <a:pathLst>
              <a:path h="3214335" w="2663255">
                <a:moveTo>
                  <a:pt x="0" y="0"/>
                </a:moveTo>
                <a:lnTo>
                  <a:pt x="2663255" y="0"/>
                </a:lnTo>
                <a:lnTo>
                  <a:pt x="2663255" y="3214335"/>
                </a:lnTo>
                <a:lnTo>
                  <a:pt x="0" y="3214335"/>
                </a:lnTo>
                <a:lnTo>
                  <a:pt x="0" y="0"/>
                </a:lnTo>
                <a:close/>
              </a:path>
            </a:pathLst>
          </a:custGeom>
          <a:blipFill>
            <a:blip r:embed="rId2">
              <a:alphaModFix amt="35000"/>
            </a:blip>
            <a:stretch>
              <a:fillRect l="0" t="-154599" r="-275878" b="0"/>
            </a:stretch>
          </a:blipFill>
        </p:spPr>
      </p:sp>
      <p:sp>
        <p:nvSpPr>
          <p:cNvPr name="Freeform 19" id="19"/>
          <p:cNvSpPr/>
          <p:nvPr/>
        </p:nvSpPr>
        <p:spPr>
          <a:xfrm flipH="false" flipV="false" rot="1485740">
            <a:off x="6605557" y="-1772576"/>
            <a:ext cx="2663255" cy="3214335"/>
          </a:xfrm>
          <a:custGeom>
            <a:avLst/>
            <a:gdLst/>
            <a:ahLst/>
            <a:cxnLst/>
            <a:rect r="r" b="b" t="t" l="l"/>
            <a:pathLst>
              <a:path h="3214335" w="2663255">
                <a:moveTo>
                  <a:pt x="0" y="0"/>
                </a:moveTo>
                <a:lnTo>
                  <a:pt x="2663255" y="0"/>
                </a:lnTo>
                <a:lnTo>
                  <a:pt x="2663255" y="3214334"/>
                </a:lnTo>
                <a:lnTo>
                  <a:pt x="0" y="3214334"/>
                </a:lnTo>
                <a:lnTo>
                  <a:pt x="0" y="0"/>
                </a:lnTo>
                <a:close/>
              </a:path>
            </a:pathLst>
          </a:custGeom>
          <a:blipFill>
            <a:blip r:embed="rId2">
              <a:alphaModFix amt="35000"/>
            </a:blip>
            <a:stretch>
              <a:fillRect l="0" t="-154599" r="-275878" b="0"/>
            </a:stretch>
          </a:blipFill>
        </p:spPr>
      </p:sp>
      <p:sp>
        <p:nvSpPr>
          <p:cNvPr name="Freeform 20" id="20"/>
          <p:cNvSpPr/>
          <p:nvPr/>
        </p:nvSpPr>
        <p:spPr>
          <a:xfrm flipH="false" flipV="false" rot="0">
            <a:off x="11651378" y="7784987"/>
            <a:ext cx="1430366" cy="1972487"/>
          </a:xfrm>
          <a:custGeom>
            <a:avLst/>
            <a:gdLst/>
            <a:ahLst/>
            <a:cxnLst/>
            <a:rect r="r" b="b" t="t" l="l"/>
            <a:pathLst>
              <a:path h="1972487" w="1430366">
                <a:moveTo>
                  <a:pt x="0" y="0"/>
                </a:moveTo>
                <a:lnTo>
                  <a:pt x="1430366" y="0"/>
                </a:lnTo>
                <a:lnTo>
                  <a:pt x="1430366" y="1972487"/>
                </a:lnTo>
                <a:lnTo>
                  <a:pt x="0" y="1972487"/>
                </a:lnTo>
                <a:lnTo>
                  <a:pt x="0" y="0"/>
                </a:lnTo>
                <a:close/>
              </a:path>
            </a:pathLst>
          </a:custGeom>
          <a:blipFill>
            <a:blip r:embed="rId9"/>
            <a:stretch>
              <a:fillRect l="0" t="0" r="0" b="0"/>
            </a:stretch>
          </a:blipFill>
        </p:spPr>
      </p:sp>
      <p:sp>
        <p:nvSpPr>
          <p:cNvPr name="Freeform 21" id="21"/>
          <p:cNvSpPr/>
          <p:nvPr/>
        </p:nvSpPr>
        <p:spPr>
          <a:xfrm flipH="false" flipV="false" rot="0">
            <a:off x="8970559" y="5948630"/>
            <a:ext cx="2127696" cy="4154553"/>
          </a:xfrm>
          <a:custGeom>
            <a:avLst/>
            <a:gdLst/>
            <a:ahLst/>
            <a:cxnLst/>
            <a:rect r="r" b="b" t="t" l="l"/>
            <a:pathLst>
              <a:path h="4154553" w="2127696">
                <a:moveTo>
                  <a:pt x="0" y="0"/>
                </a:moveTo>
                <a:lnTo>
                  <a:pt x="2127696" y="0"/>
                </a:lnTo>
                <a:lnTo>
                  <a:pt x="2127696" y="4154553"/>
                </a:lnTo>
                <a:lnTo>
                  <a:pt x="0" y="4154553"/>
                </a:lnTo>
                <a:lnTo>
                  <a:pt x="0" y="0"/>
                </a:lnTo>
                <a:close/>
              </a:path>
            </a:pathLst>
          </a:custGeom>
          <a:blipFill>
            <a:blip r:embed="rId10"/>
            <a:stretch>
              <a:fillRect l="0" t="0" r="0" b="0"/>
            </a:stretch>
          </a:blipFill>
        </p:spPr>
      </p:sp>
      <p:sp>
        <p:nvSpPr>
          <p:cNvPr name="Freeform 22" id="22"/>
          <p:cNvSpPr/>
          <p:nvPr/>
        </p:nvSpPr>
        <p:spPr>
          <a:xfrm flipH="false" flipV="false" rot="0">
            <a:off x="7576246" y="5600441"/>
            <a:ext cx="2400155" cy="4686559"/>
          </a:xfrm>
          <a:custGeom>
            <a:avLst/>
            <a:gdLst/>
            <a:ahLst/>
            <a:cxnLst/>
            <a:rect r="r" b="b" t="t" l="l"/>
            <a:pathLst>
              <a:path h="4686559" w="2400155">
                <a:moveTo>
                  <a:pt x="0" y="0"/>
                </a:moveTo>
                <a:lnTo>
                  <a:pt x="2400155" y="0"/>
                </a:lnTo>
                <a:lnTo>
                  <a:pt x="2400155" y="4686559"/>
                </a:lnTo>
                <a:lnTo>
                  <a:pt x="0" y="4686559"/>
                </a:lnTo>
                <a:lnTo>
                  <a:pt x="0" y="0"/>
                </a:lnTo>
                <a:close/>
              </a:path>
            </a:pathLst>
          </a:custGeom>
          <a:blipFill>
            <a:blip r:embed="rId10"/>
            <a:stretch>
              <a:fillRect l="0" t="0" r="0" b="0"/>
            </a:stretch>
          </a:blipFill>
        </p:spPr>
      </p:sp>
      <p:sp>
        <p:nvSpPr>
          <p:cNvPr name="Freeform 23" id="23"/>
          <p:cNvSpPr/>
          <p:nvPr/>
        </p:nvSpPr>
        <p:spPr>
          <a:xfrm flipH="false" flipV="false" rot="0">
            <a:off x="4593880" y="5466724"/>
            <a:ext cx="2398257" cy="1768714"/>
          </a:xfrm>
          <a:custGeom>
            <a:avLst/>
            <a:gdLst/>
            <a:ahLst/>
            <a:cxnLst/>
            <a:rect r="r" b="b" t="t" l="l"/>
            <a:pathLst>
              <a:path h="1768714" w="2398257">
                <a:moveTo>
                  <a:pt x="0" y="0"/>
                </a:moveTo>
                <a:lnTo>
                  <a:pt x="2398256" y="0"/>
                </a:lnTo>
                <a:lnTo>
                  <a:pt x="2398256" y="1768714"/>
                </a:lnTo>
                <a:lnTo>
                  <a:pt x="0" y="176871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4" id="24"/>
          <p:cNvSpPr/>
          <p:nvPr/>
        </p:nvSpPr>
        <p:spPr>
          <a:xfrm flipH="false" flipV="false" rot="0">
            <a:off x="7092802" y="1063959"/>
            <a:ext cx="563104" cy="305484"/>
          </a:xfrm>
          <a:custGeom>
            <a:avLst/>
            <a:gdLst/>
            <a:ahLst/>
            <a:cxnLst/>
            <a:rect r="r" b="b" t="t" l="l"/>
            <a:pathLst>
              <a:path h="305484" w="563104">
                <a:moveTo>
                  <a:pt x="0" y="0"/>
                </a:moveTo>
                <a:lnTo>
                  <a:pt x="563104" y="0"/>
                </a:lnTo>
                <a:lnTo>
                  <a:pt x="563104" y="305484"/>
                </a:lnTo>
                <a:lnTo>
                  <a:pt x="0" y="305484"/>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5" id="25"/>
          <p:cNvSpPr/>
          <p:nvPr/>
        </p:nvSpPr>
        <p:spPr>
          <a:xfrm flipH="false" flipV="false" rot="-681442">
            <a:off x="6406099" y="3235138"/>
            <a:ext cx="497172" cy="298303"/>
          </a:xfrm>
          <a:custGeom>
            <a:avLst/>
            <a:gdLst/>
            <a:ahLst/>
            <a:cxnLst/>
            <a:rect r="r" b="b" t="t" l="l"/>
            <a:pathLst>
              <a:path h="298303" w="497172">
                <a:moveTo>
                  <a:pt x="0" y="0"/>
                </a:moveTo>
                <a:lnTo>
                  <a:pt x="497172" y="0"/>
                </a:lnTo>
                <a:lnTo>
                  <a:pt x="497172" y="298303"/>
                </a:lnTo>
                <a:lnTo>
                  <a:pt x="0" y="298303"/>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6" id="26"/>
          <p:cNvSpPr/>
          <p:nvPr/>
        </p:nvSpPr>
        <p:spPr>
          <a:xfrm flipH="false" flipV="false" rot="0">
            <a:off x="12971089" y="2562326"/>
            <a:ext cx="440345" cy="379063"/>
          </a:xfrm>
          <a:custGeom>
            <a:avLst/>
            <a:gdLst/>
            <a:ahLst/>
            <a:cxnLst/>
            <a:rect r="r" b="b" t="t" l="l"/>
            <a:pathLst>
              <a:path h="379063" w="440345">
                <a:moveTo>
                  <a:pt x="0" y="0"/>
                </a:moveTo>
                <a:lnTo>
                  <a:pt x="440344" y="0"/>
                </a:lnTo>
                <a:lnTo>
                  <a:pt x="440344" y="379063"/>
                </a:lnTo>
                <a:lnTo>
                  <a:pt x="0" y="379063"/>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27" id="27"/>
          <p:cNvSpPr/>
          <p:nvPr/>
        </p:nvSpPr>
        <p:spPr>
          <a:xfrm flipH="false" flipV="false" rot="0">
            <a:off x="85815" y="9051098"/>
            <a:ext cx="3142503" cy="1153299"/>
          </a:xfrm>
          <a:custGeom>
            <a:avLst/>
            <a:gdLst/>
            <a:ahLst/>
            <a:cxnLst/>
            <a:rect r="r" b="b" t="t" l="l"/>
            <a:pathLst>
              <a:path h="1153299" w="3142503">
                <a:moveTo>
                  <a:pt x="0" y="0"/>
                </a:moveTo>
                <a:lnTo>
                  <a:pt x="3142503" y="0"/>
                </a:lnTo>
                <a:lnTo>
                  <a:pt x="3142503" y="1153299"/>
                </a:lnTo>
                <a:lnTo>
                  <a:pt x="0" y="1153299"/>
                </a:lnTo>
                <a:lnTo>
                  <a:pt x="0" y="0"/>
                </a:lnTo>
                <a:close/>
              </a:path>
            </a:pathLst>
          </a:custGeom>
          <a:blipFill>
            <a:blip r:embed="rId19"/>
            <a:stretch>
              <a:fillRect l="0" t="0" r="0" b="0"/>
            </a:stretch>
          </a:blipFill>
        </p:spPr>
      </p:sp>
      <p:sp>
        <p:nvSpPr>
          <p:cNvPr name="Freeform 28" id="28"/>
          <p:cNvSpPr/>
          <p:nvPr/>
        </p:nvSpPr>
        <p:spPr>
          <a:xfrm flipH="false" flipV="false" rot="-2056390">
            <a:off x="9642894" y="5966957"/>
            <a:ext cx="667015" cy="383534"/>
          </a:xfrm>
          <a:custGeom>
            <a:avLst/>
            <a:gdLst/>
            <a:ahLst/>
            <a:cxnLst/>
            <a:rect r="r" b="b" t="t" l="l"/>
            <a:pathLst>
              <a:path h="383534" w="667015">
                <a:moveTo>
                  <a:pt x="0" y="0"/>
                </a:moveTo>
                <a:lnTo>
                  <a:pt x="667015" y="0"/>
                </a:lnTo>
                <a:lnTo>
                  <a:pt x="667015" y="383534"/>
                </a:lnTo>
                <a:lnTo>
                  <a:pt x="0" y="383534"/>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29" id="29"/>
          <p:cNvSpPr/>
          <p:nvPr/>
        </p:nvSpPr>
        <p:spPr>
          <a:xfrm flipH="false" flipV="false" rot="3609575">
            <a:off x="8166980" y="8197981"/>
            <a:ext cx="258891" cy="448297"/>
          </a:xfrm>
          <a:custGeom>
            <a:avLst/>
            <a:gdLst/>
            <a:ahLst/>
            <a:cxnLst/>
            <a:rect r="r" b="b" t="t" l="l"/>
            <a:pathLst>
              <a:path h="448297" w="258891">
                <a:moveTo>
                  <a:pt x="0" y="0"/>
                </a:moveTo>
                <a:lnTo>
                  <a:pt x="258892" y="0"/>
                </a:lnTo>
                <a:lnTo>
                  <a:pt x="258892" y="448297"/>
                </a:lnTo>
                <a:lnTo>
                  <a:pt x="0" y="448297"/>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TextBox 30" id="30"/>
          <p:cNvSpPr txBox="true"/>
          <p:nvPr/>
        </p:nvSpPr>
        <p:spPr>
          <a:xfrm rot="0">
            <a:off x="0" y="184655"/>
            <a:ext cx="1897249" cy="692150"/>
          </a:xfrm>
          <a:prstGeom prst="rect">
            <a:avLst/>
          </a:prstGeom>
        </p:spPr>
        <p:txBody>
          <a:bodyPr anchor="t" rtlCol="false" tIns="0" lIns="0" bIns="0" rIns="0">
            <a:spAutoFit/>
          </a:bodyPr>
          <a:lstStyle/>
          <a:p>
            <a:pPr algn="ctr">
              <a:lnSpc>
                <a:spcPts val="4900"/>
              </a:lnSpc>
              <a:spcBef>
                <a:spcPct val="0"/>
              </a:spcBef>
            </a:pPr>
            <a:r>
              <a:rPr lang="en-US" sz="3500">
                <a:solidFill>
                  <a:srgbClr val="A492AA"/>
                </a:solidFill>
                <a:latin typeface="Mark Pro 1"/>
              </a:rPr>
              <a:t>EYFS-A</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896437" y="251841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608724" y="752306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967830" y="424676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0320145" y="68042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1257154" y="1467185"/>
            <a:ext cx="5918718" cy="4821065"/>
          </a:xfrm>
          <a:custGeom>
            <a:avLst/>
            <a:gdLst/>
            <a:ahLst/>
            <a:cxnLst/>
            <a:rect r="r" b="b" t="t" l="l"/>
            <a:pathLst>
              <a:path h="4821065" w="5918718">
                <a:moveTo>
                  <a:pt x="0" y="0"/>
                </a:moveTo>
                <a:lnTo>
                  <a:pt x="5918718" y="0"/>
                </a:lnTo>
                <a:lnTo>
                  <a:pt x="5918718" y="4821064"/>
                </a:lnTo>
                <a:lnTo>
                  <a:pt x="0" y="48210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1138222" y="1351374"/>
            <a:ext cx="9181923" cy="3828415"/>
          </a:xfrm>
          <a:prstGeom prst="rect">
            <a:avLst/>
          </a:prstGeom>
        </p:spPr>
        <p:txBody>
          <a:bodyPr anchor="t" rtlCol="false" tIns="0" lIns="0" bIns="0" rIns="0">
            <a:spAutoFit/>
          </a:bodyPr>
          <a:lstStyle/>
          <a:p>
            <a:pPr>
              <a:lnSpc>
                <a:spcPts val="5040"/>
              </a:lnSpc>
            </a:pPr>
            <a:r>
              <a:rPr lang="en-US" sz="3600">
                <a:solidFill>
                  <a:srgbClr val="000000"/>
                </a:solidFill>
                <a:latin typeface="Mark Pro 2"/>
              </a:rPr>
              <a:t>“Well done, Smartie,” said Daddy Penguin.</a:t>
            </a:r>
          </a:p>
          <a:p>
            <a:pPr>
              <a:lnSpc>
                <a:spcPts val="5040"/>
              </a:lnSpc>
            </a:pPr>
          </a:p>
          <a:p>
            <a:pPr>
              <a:lnSpc>
                <a:spcPts val="5040"/>
              </a:lnSpc>
            </a:pPr>
            <a:r>
              <a:rPr lang="en-US" sz="3600">
                <a:solidFill>
                  <a:srgbClr val="000000"/>
                </a:solidFill>
                <a:latin typeface="Mark Pro 2"/>
              </a:rPr>
              <a:t> “You made the right choice by asking for help and not trying to fix it by yourself.” </a:t>
            </a:r>
          </a:p>
          <a:p>
            <a:pPr>
              <a:lnSpc>
                <a:spcPts val="4480"/>
              </a:lnSpc>
            </a:pPr>
          </a:p>
        </p:txBody>
      </p:sp>
      <p:sp>
        <p:nvSpPr>
          <p:cNvPr name="Freeform 10" id="10"/>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6"/>
            <a:stretch>
              <a:fillRect l="0" t="0" r="0" b="0"/>
            </a:stretch>
          </a:blipFill>
        </p:spPr>
      </p:sp>
      <p:sp>
        <p:nvSpPr>
          <p:cNvPr name="Freeform 11" id="11"/>
          <p:cNvSpPr/>
          <p:nvPr/>
        </p:nvSpPr>
        <p:spPr>
          <a:xfrm flipH="true" flipV="false" rot="0">
            <a:off x="6803736" y="5179789"/>
            <a:ext cx="2722134" cy="5315257"/>
          </a:xfrm>
          <a:custGeom>
            <a:avLst/>
            <a:gdLst/>
            <a:ahLst/>
            <a:cxnLst/>
            <a:rect r="r" b="b" t="t" l="l"/>
            <a:pathLst>
              <a:path h="5315257" w="2722134">
                <a:moveTo>
                  <a:pt x="2722134" y="0"/>
                </a:moveTo>
                <a:lnTo>
                  <a:pt x="0" y="0"/>
                </a:lnTo>
                <a:lnTo>
                  <a:pt x="0" y="5315257"/>
                </a:lnTo>
                <a:lnTo>
                  <a:pt x="2722134" y="5315257"/>
                </a:lnTo>
                <a:lnTo>
                  <a:pt x="2722134" y="0"/>
                </a:lnTo>
                <a:close/>
              </a:path>
            </a:pathLst>
          </a:custGeom>
          <a:blipFill>
            <a:blip r:embed="rId7"/>
            <a:stretch>
              <a:fillRect l="0" t="0" r="0" b="0"/>
            </a:stretch>
          </a:blipFill>
        </p:spPr>
      </p:sp>
      <p:sp>
        <p:nvSpPr>
          <p:cNvPr name="Freeform 12" id="12"/>
          <p:cNvSpPr/>
          <p:nvPr/>
        </p:nvSpPr>
        <p:spPr>
          <a:xfrm flipH="false" flipV="false" rot="7599838">
            <a:off x="5730544" y="8224522"/>
            <a:ext cx="785810" cy="1111201"/>
          </a:xfrm>
          <a:custGeom>
            <a:avLst/>
            <a:gdLst/>
            <a:ahLst/>
            <a:cxnLst/>
            <a:rect r="r" b="b" t="t" l="l"/>
            <a:pathLst>
              <a:path h="1111201" w="785810">
                <a:moveTo>
                  <a:pt x="0" y="0"/>
                </a:moveTo>
                <a:lnTo>
                  <a:pt x="785810" y="0"/>
                </a:lnTo>
                <a:lnTo>
                  <a:pt x="785810" y="1111200"/>
                </a:lnTo>
                <a:lnTo>
                  <a:pt x="0" y="1111200"/>
                </a:lnTo>
                <a:lnTo>
                  <a:pt x="0" y="0"/>
                </a:lnTo>
                <a:close/>
              </a:path>
            </a:pathLst>
          </a:custGeom>
          <a:blipFill>
            <a:blip r:embed="rId8"/>
            <a:stretch>
              <a:fillRect l="0" t="0" r="0" b="0"/>
            </a:stretch>
          </a:blipFill>
        </p:spPr>
      </p:sp>
      <p:sp>
        <p:nvSpPr>
          <p:cNvPr name="Freeform 13" id="13"/>
          <p:cNvSpPr/>
          <p:nvPr/>
        </p:nvSpPr>
        <p:spPr>
          <a:xfrm flipH="true" flipV="false" rot="0">
            <a:off x="3147340" y="6503653"/>
            <a:ext cx="2295822" cy="3259079"/>
          </a:xfrm>
          <a:custGeom>
            <a:avLst/>
            <a:gdLst/>
            <a:ahLst/>
            <a:cxnLst/>
            <a:rect r="r" b="b" t="t" l="l"/>
            <a:pathLst>
              <a:path h="3259079" w="2295822">
                <a:moveTo>
                  <a:pt x="2295821" y="0"/>
                </a:moveTo>
                <a:lnTo>
                  <a:pt x="0" y="0"/>
                </a:lnTo>
                <a:lnTo>
                  <a:pt x="0" y="3259079"/>
                </a:lnTo>
                <a:lnTo>
                  <a:pt x="2295821" y="3259079"/>
                </a:lnTo>
                <a:lnTo>
                  <a:pt x="2295821" y="0"/>
                </a:lnTo>
                <a:close/>
              </a:path>
            </a:pathLst>
          </a:custGeom>
          <a:blipFill>
            <a:blip r:embed="rId9"/>
            <a:stretch>
              <a:fillRect l="-1470" t="0" r="-1470" b="0"/>
            </a:stretch>
          </a:blipFill>
        </p:spPr>
      </p:sp>
      <p:sp>
        <p:nvSpPr>
          <p:cNvPr name="Freeform 14" id="14"/>
          <p:cNvSpPr/>
          <p:nvPr/>
        </p:nvSpPr>
        <p:spPr>
          <a:xfrm flipH="false" flipV="false" rot="3609575">
            <a:off x="8579805" y="8332158"/>
            <a:ext cx="258891" cy="448297"/>
          </a:xfrm>
          <a:custGeom>
            <a:avLst/>
            <a:gdLst/>
            <a:ahLst/>
            <a:cxnLst/>
            <a:rect r="r" b="b" t="t" l="l"/>
            <a:pathLst>
              <a:path h="448297" w="258891">
                <a:moveTo>
                  <a:pt x="0" y="0"/>
                </a:moveTo>
                <a:lnTo>
                  <a:pt x="258891" y="0"/>
                </a:lnTo>
                <a:lnTo>
                  <a:pt x="258891" y="448296"/>
                </a:lnTo>
                <a:lnTo>
                  <a:pt x="0" y="44829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017330" y="3404308"/>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940569" y="-914702"/>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false" rot="0">
            <a:off x="1285009" y="7408535"/>
            <a:ext cx="1866952" cy="2552461"/>
          </a:xfrm>
          <a:custGeom>
            <a:avLst/>
            <a:gdLst/>
            <a:ahLst/>
            <a:cxnLst/>
            <a:rect r="r" b="b" t="t" l="l"/>
            <a:pathLst>
              <a:path h="2552461" w="1866952">
                <a:moveTo>
                  <a:pt x="1866953" y="0"/>
                </a:moveTo>
                <a:lnTo>
                  <a:pt x="0" y="0"/>
                </a:lnTo>
                <a:lnTo>
                  <a:pt x="0" y="2552461"/>
                </a:lnTo>
                <a:lnTo>
                  <a:pt x="1866953" y="2552461"/>
                </a:lnTo>
                <a:lnTo>
                  <a:pt x="1866953" y="0"/>
                </a:lnTo>
                <a:close/>
              </a:path>
            </a:pathLst>
          </a:custGeom>
          <a:blipFill>
            <a:blip r:embed="rId4"/>
            <a:stretch>
              <a:fillRect l="-551" t="-1977" r="-551" b="0"/>
            </a:stretch>
          </a:blipFill>
        </p:spPr>
      </p:sp>
      <p:sp>
        <p:nvSpPr>
          <p:cNvPr name="Freeform 7" id="7"/>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5"/>
            <a:stretch>
              <a:fillRect l="0" t="0" r="0" b="0"/>
            </a:stretch>
          </a:blipFill>
        </p:spPr>
      </p:sp>
      <p:sp>
        <p:nvSpPr>
          <p:cNvPr name="Freeform 8" id="8"/>
          <p:cNvSpPr/>
          <p:nvPr/>
        </p:nvSpPr>
        <p:spPr>
          <a:xfrm flipH="true" flipV="false" rot="-1856413">
            <a:off x="2421094" y="5541512"/>
            <a:ext cx="3827445" cy="2656627"/>
          </a:xfrm>
          <a:custGeom>
            <a:avLst/>
            <a:gdLst/>
            <a:ahLst/>
            <a:cxnLst/>
            <a:rect r="r" b="b" t="t" l="l"/>
            <a:pathLst>
              <a:path h="2656627" w="3827445">
                <a:moveTo>
                  <a:pt x="3827446" y="0"/>
                </a:moveTo>
                <a:lnTo>
                  <a:pt x="0" y="0"/>
                </a:lnTo>
                <a:lnTo>
                  <a:pt x="0" y="2656627"/>
                </a:lnTo>
                <a:lnTo>
                  <a:pt x="3827446" y="2656627"/>
                </a:lnTo>
                <a:lnTo>
                  <a:pt x="3827446"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9" id="9"/>
          <p:cNvGrpSpPr/>
          <p:nvPr/>
        </p:nvGrpSpPr>
        <p:grpSpPr>
          <a:xfrm rot="0">
            <a:off x="12334502" y="1577931"/>
            <a:ext cx="7280732" cy="7922310"/>
            <a:chOff x="0" y="0"/>
            <a:chExt cx="9707643" cy="10563080"/>
          </a:xfrm>
        </p:grpSpPr>
        <p:sp>
          <p:nvSpPr>
            <p:cNvPr name="Freeform 10" id="10"/>
            <p:cNvSpPr/>
            <p:nvPr/>
          </p:nvSpPr>
          <p:spPr>
            <a:xfrm flipH="false" flipV="false" rot="0">
              <a:off x="1545883" y="7571253"/>
              <a:ext cx="6105182" cy="2381021"/>
            </a:xfrm>
            <a:custGeom>
              <a:avLst/>
              <a:gdLst/>
              <a:ahLst/>
              <a:cxnLst/>
              <a:rect r="r" b="b" t="t" l="l"/>
              <a:pathLst>
                <a:path h="2381021" w="6105182">
                  <a:moveTo>
                    <a:pt x="0" y="0"/>
                  </a:moveTo>
                  <a:lnTo>
                    <a:pt x="6105181" y="0"/>
                  </a:lnTo>
                  <a:lnTo>
                    <a:pt x="6105181" y="2381021"/>
                  </a:lnTo>
                  <a:lnTo>
                    <a:pt x="0" y="2381021"/>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3602461" y="2613605"/>
              <a:ext cx="6105182" cy="2381021"/>
            </a:xfrm>
            <a:custGeom>
              <a:avLst/>
              <a:gdLst/>
              <a:ahLst/>
              <a:cxnLst/>
              <a:rect r="r" b="b" t="t" l="l"/>
              <a:pathLst>
                <a:path h="2381021" w="6105182">
                  <a:moveTo>
                    <a:pt x="0" y="0"/>
                  </a:moveTo>
                  <a:lnTo>
                    <a:pt x="6105182" y="0"/>
                  </a:lnTo>
                  <a:lnTo>
                    <a:pt x="6105182" y="2381021"/>
                  </a:lnTo>
                  <a:lnTo>
                    <a:pt x="0" y="2381021"/>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5400000">
              <a:off x="-958222" y="1595105"/>
              <a:ext cx="9308435" cy="6761412"/>
            </a:xfrm>
            <a:custGeom>
              <a:avLst/>
              <a:gdLst/>
              <a:ahLst/>
              <a:cxnLst/>
              <a:rect r="r" b="b" t="t" l="l"/>
              <a:pathLst>
                <a:path h="6761412" w="9308435">
                  <a:moveTo>
                    <a:pt x="0" y="0"/>
                  </a:moveTo>
                  <a:lnTo>
                    <a:pt x="9308435" y="0"/>
                  </a:lnTo>
                  <a:lnTo>
                    <a:pt x="9308435" y="6761412"/>
                  </a:lnTo>
                  <a:lnTo>
                    <a:pt x="0" y="6761412"/>
                  </a:lnTo>
                  <a:lnTo>
                    <a:pt x="0" y="0"/>
                  </a:lnTo>
                  <a:close/>
                </a:path>
              </a:pathLst>
            </a:custGeom>
            <a:blipFill>
              <a:blip r:embed="rId8">
                <a:extLst>
                  <a:ext uri="{96DAC541-7B7A-43D3-8B79-37D633B846F1}">
                    <asvg:svgBlip xmlns:asvg="http://schemas.microsoft.com/office/drawing/2016/SVG/main" r:embed="rId9"/>
                  </a:ext>
                </a:extLst>
              </a:blip>
              <a:stretch>
                <a:fillRect l="0" t="-3377" r="0" b="0"/>
              </a:stretch>
            </a:blipFill>
          </p:spPr>
        </p:sp>
        <p:sp>
          <p:nvSpPr>
            <p:cNvPr name="Freeform 13" id="13"/>
            <p:cNvSpPr/>
            <p:nvPr/>
          </p:nvSpPr>
          <p:spPr>
            <a:xfrm flipH="false" flipV="false" rot="-80858">
              <a:off x="121200" y="84990"/>
              <a:ext cx="7349711" cy="10393099"/>
            </a:xfrm>
            <a:custGeom>
              <a:avLst/>
              <a:gdLst/>
              <a:ahLst/>
              <a:cxnLst/>
              <a:rect r="r" b="b" t="t" l="l"/>
              <a:pathLst>
                <a:path h="10393099" w="7349711">
                  <a:moveTo>
                    <a:pt x="0" y="0"/>
                  </a:moveTo>
                  <a:lnTo>
                    <a:pt x="7349711" y="0"/>
                  </a:lnTo>
                  <a:lnTo>
                    <a:pt x="7349711" y="10393100"/>
                  </a:lnTo>
                  <a:lnTo>
                    <a:pt x="0" y="10393100"/>
                  </a:lnTo>
                  <a:lnTo>
                    <a:pt x="0" y="0"/>
                  </a:lnTo>
                  <a:close/>
                </a:path>
              </a:pathLst>
            </a:custGeom>
            <a:blipFill>
              <a:blip r:embed="rId10"/>
              <a:stretch>
                <a:fillRect l="0" t="0" r="0" b="0"/>
              </a:stretch>
            </a:blipFill>
          </p:spPr>
        </p:sp>
        <p:sp>
          <p:nvSpPr>
            <p:cNvPr name="Freeform 14" id="14"/>
            <p:cNvSpPr/>
            <p:nvPr/>
          </p:nvSpPr>
          <p:spPr>
            <a:xfrm flipH="false" flipV="false" rot="-77622">
              <a:off x="860949" y="7637291"/>
              <a:ext cx="5870213" cy="1805091"/>
            </a:xfrm>
            <a:custGeom>
              <a:avLst/>
              <a:gdLst/>
              <a:ahLst/>
              <a:cxnLst/>
              <a:rect r="r" b="b" t="t" l="l"/>
              <a:pathLst>
                <a:path h="1805091" w="5870213">
                  <a:moveTo>
                    <a:pt x="0" y="0"/>
                  </a:moveTo>
                  <a:lnTo>
                    <a:pt x="5870213" y="0"/>
                  </a:lnTo>
                  <a:lnTo>
                    <a:pt x="5870213" y="1805091"/>
                  </a:lnTo>
                  <a:lnTo>
                    <a:pt x="0" y="180509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5" id="15"/>
            <p:cNvSpPr txBox="true"/>
            <p:nvPr/>
          </p:nvSpPr>
          <p:spPr>
            <a:xfrm rot="-97257">
              <a:off x="825426" y="638315"/>
              <a:ext cx="5552452" cy="6719264"/>
            </a:xfrm>
            <a:prstGeom prst="rect">
              <a:avLst/>
            </a:prstGeom>
          </p:spPr>
          <p:txBody>
            <a:bodyPr anchor="t" rtlCol="false" tIns="0" lIns="0" bIns="0" rIns="0">
              <a:spAutoFit/>
            </a:bodyPr>
            <a:lstStyle/>
            <a:p>
              <a:pPr algn="ctr">
                <a:lnSpc>
                  <a:spcPts val="4993"/>
                </a:lnSpc>
                <a:spcBef>
                  <a:spcPct val="0"/>
                </a:spcBef>
              </a:pPr>
              <a:r>
                <a:rPr lang="en-US" sz="3567">
                  <a:solidFill>
                    <a:srgbClr val="000000"/>
                  </a:solidFill>
                  <a:latin typeface="Mark Pro 1"/>
                </a:rPr>
                <a:t>Before you </a:t>
              </a:r>
              <a:r>
                <a:rPr lang="en-US" sz="3567">
                  <a:solidFill>
                    <a:srgbClr val="264FF5"/>
                  </a:solidFill>
                  <a:latin typeface="Mark Pro 1"/>
                </a:rPr>
                <a:t>tap</a:t>
              </a:r>
              <a:r>
                <a:rPr lang="en-US" sz="3567">
                  <a:solidFill>
                    <a:srgbClr val="000000"/>
                  </a:solidFill>
                  <a:latin typeface="Mark Pro 1"/>
                </a:rPr>
                <a:t> and click…</a:t>
              </a:r>
            </a:p>
            <a:p>
              <a:pPr algn="ctr">
                <a:lnSpc>
                  <a:spcPts val="4993"/>
                </a:lnSpc>
                <a:spcBef>
                  <a:spcPct val="0"/>
                </a:spcBef>
              </a:pPr>
            </a:p>
            <a:p>
              <a:pPr algn="ctr">
                <a:lnSpc>
                  <a:spcPts val="4993"/>
                </a:lnSpc>
                <a:spcBef>
                  <a:spcPct val="0"/>
                </a:spcBef>
              </a:pPr>
              <a:r>
                <a:rPr lang="en-US" sz="3567">
                  <a:solidFill>
                    <a:srgbClr val="000000"/>
                  </a:solidFill>
                  <a:latin typeface="Mark Pro 1"/>
                </a:rPr>
                <a:t>You need to </a:t>
              </a:r>
              <a:r>
                <a:rPr lang="en-US" sz="3567">
                  <a:solidFill>
                    <a:srgbClr val="FF3131"/>
                  </a:solidFill>
                  <a:latin typeface="Mark Pro 1"/>
                </a:rPr>
                <a:t>stop</a:t>
              </a:r>
              <a:r>
                <a:rPr lang="en-US" sz="3567">
                  <a:solidFill>
                    <a:srgbClr val="000000"/>
                  </a:solidFill>
                  <a:latin typeface="Mark Pro 1"/>
                </a:rPr>
                <a:t> and think…</a:t>
              </a:r>
            </a:p>
            <a:p>
              <a:pPr algn="ctr">
                <a:lnSpc>
                  <a:spcPts val="4993"/>
                </a:lnSpc>
                <a:spcBef>
                  <a:spcPct val="0"/>
                </a:spcBef>
              </a:pPr>
            </a:p>
            <a:p>
              <a:pPr algn="ctr">
                <a:lnSpc>
                  <a:spcPts val="4993"/>
                </a:lnSpc>
                <a:spcBef>
                  <a:spcPct val="0"/>
                </a:spcBef>
              </a:pPr>
              <a:r>
                <a:rPr lang="en-US" sz="3567">
                  <a:solidFill>
                    <a:srgbClr val="000000"/>
                  </a:solidFill>
                  <a:latin typeface="Mark Pro 1"/>
                </a:rPr>
                <a:t>And </a:t>
              </a:r>
              <a:r>
                <a:rPr lang="en-US" sz="3567">
                  <a:solidFill>
                    <a:srgbClr val="36C01A"/>
                  </a:solidFill>
                  <a:latin typeface="Mark Pro 1"/>
                </a:rPr>
                <a:t>TELL</a:t>
              </a:r>
              <a:r>
                <a:rPr lang="en-US" sz="3567">
                  <a:solidFill>
                    <a:srgbClr val="000000"/>
                  </a:solidFill>
                  <a:latin typeface="Mark Pro 1"/>
                </a:rPr>
                <a:t> someone!</a:t>
              </a:r>
            </a:p>
          </p:txBody>
        </p:sp>
      </p:grpSp>
      <p:sp>
        <p:nvSpPr>
          <p:cNvPr name="Freeform 16" id="16"/>
          <p:cNvSpPr/>
          <p:nvPr/>
        </p:nvSpPr>
        <p:spPr>
          <a:xfrm flipH="false" flipV="false" rot="-713059">
            <a:off x="1989657" y="5229211"/>
            <a:ext cx="959069" cy="1216949"/>
          </a:xfrm>
          <a:custGeom>
            <a:avLst/>
            <a:gdLst/>
            <a:ahLst/>
            <a:cxnLst/>
            <a:rect r="r" b="b" t="t" l="l"/>
            <a:pathLst>
              <a:path h="1216949" w="959069">
                <a:moveTo>
                  <a:pt x="0" y="0"/>
                </a:moveTo>
                <a:lnTo>
                  <a:pt x="959069" y="0"/>
                </a:lnTo>
                <a:lnTo>
                  <a:pt x="959069" y="1216949"/>
                </a:lnTo>
                <a:lnTo>
                  <a:pt x="0" y="1216949"/>
                </a:lnTo>
                <a:lnTo>
                  <a:pt x="0" y="0"/>
                </a:lnTo>
                <a:close/>
              </a:path>
            </a:pathLst>
          </a:custGeom>
          <a:blipFill>
            <a:blip r:embed="rId13">
              <a:extLst>
                <a:ext uri="{96DAC541-7B7A-43D3-8B79-37D633B846F1}">
                  <asvg:svgBlip xmlns:asvg="http://schemas.microsoft.com/office/drawing/2016/SVG/main" r:embed="rId14"/>
                </a:ext>
              </a:extLst>
            </a:blip>
            <a:stretch>
              <a:fillRect l="0" t="0" r="-294983" b="0"/>
            </a:stretch>
          </a:blipFill>
        </p:spPr>
      </p:sp>
      <p:sp>
        <p:nvSpPr>
          <p:cNvPr name="Freeform 17" id="17"/>
          <p:cNvSpPr/>
          <p:nvPr/>
        </p:nvSpPr>
        <p:spPr>
          <a:xfrm flipH="false" flipV="false" rot="-638977">
            <a:off x="5404742" y="4522812"/>
            <a:ext cx="964038" cy="1241376"/>
          </a:xfrm>
          <a:custGeom>
            <a:avLst/>
            <a:gdLst/>
            <a:ahLst/>
            <a:cxnLst/>
            <a:rect r="r" b="b" t="t" l="l"/>
            <a:pathLst>
              <a:path h="1241376" w="964038">
                <a:moveTo>
                  <a:pt x="0" y="0"/>
                </a:moveTo>
                <a:lnTo>
                  <a:pt x="964037" y="0"/>
                </a:lnTo>
                <a:lnTo>
                  <a:pt x="964037" y="1241376"/>
                </a:lnTo>
                <a:lnTo>
                  <a:pt x="0" y="1241376"/>
                </a:lnTo>
                <a:lnTo>
                  <a:pt x="0" y="0"/>
                </a:lnTo>
                <a:close/>
              </a:path>
            </a:pathLst>
          </a:custGeom>
          <a:blipFill>
            <a:blip r:embed="rId13">
              <a:extLst>
                <a:ext uri="{96DAC541-7B7A-43D3-8B79-37D633B846F1}">
                  <asvg:svgBlip xmlns:asvg="http://schemas.microsoft.com/office/drawing/2016/SVG/main" r:embed="rId14"/>
                </a:ext>
              </a:extLst>
            </a:blip>
            <a:stretch>
              <a:fillRect l="-96795" t="0" r="-204039" b="0"/>
            </a:stretch>
          </a:blipFill>
        </p:spPr>
      </p:sp>
      <p:sp>
        <p:nvSpPr>
          <p:cNvPr name="Freeform 18" id="18"/>
          <p:cNvSpPr/>
          <p:nvPr/>
        </p:nvSpPr>
        <p:spPr>
          <a:xfrm flipH="false" flipV="false" rot="-460102">
            <a:off x="6896506" y="4515172"/>
            <a:ext cx="1161495" cy="1508878"/>
          </a:xfrm>
          <a:custGeom>
            <a:avLst/>
            <a:gdLst/>
            <a:ahLst/>
            <a:cxnLst/>
            <a:rect r="r" b="b" t="t" l="l"/>
            <a:pathLst>
              <a:path h="1508878" w="1161495">
                <a:moveTo>
                  <a:pt x="0" y="0"/>
                </a:moveTo>
                <a:lnTo>
                  <a:pt x="1161496" y="0"/>
                </a:lnTo>
                <a:lnTo>
                  <a:pt x="1161496" y="1508879"/>
                </a:lnTo>
                <a:lnTo>
                  <a:pt x="0" y="1508879"/>
                </a:lnTo>
                <a:lnTo>
                  <a:pt x="0" y="0"/>
                </a:lnTo>
                <a:close/>
              </a:path>
            </a:pathLst>
          </a:custGeom>
          <a:blipFill>
            <a:blip r:embed="rId13">
              <a:extLst>
                <a:ext uri="{96DAC541-7B7A-43D3-8B79-37D633B846F1}">
                  <asvg:svgBlip xmlns:asvg="http://schemas.microsoft.com/office/drawing/2016/SVG/main" r:embed="rId14"/>
                </a:ext>
              </a:extLst>
            </a:blip>
            <a:stretch>
              <a:fillRect l="-304383" t="0" r="0" b="0"/>
            </a:stretch>
          </a:blipFill>
        </p:spPr>
      </p:sp>
      <p:sp>
        <p:nvSpPr>
          <p:cNvPr name="Freeform 19" id="19"/>
          <p:cNvSpPr/>
          <p:nvPr/>
        </p:nvSpPr>
        <p:spPr>
          <a:xfrm flipH="false" flipV="false" rot="109335">
            <a:off x="8310699" y="5029810"/>
            <a:ext cx="449287" cy="973185"/>
          </a:xfrm>
          <a:custGeom>
            <a:avLst/>
            <a:gdLst/>
            <a:ahLst/>
            <a:cxnLst/>
            <a:rect r="r" b="b" t="t" l="l"/>
            <a:pathLst>
              <a:path h="973185" w="449287">
                <a:moveTo>
                  <a:pt x="0" y="0"/>
                </a:moveTo>
                <a:lnTo>
                  <a:pt x="449287" y="0"/>
                </a:lnTo>
                <a:lnTo>
                  <a:pt x="449287" y="973185"/>
                </a:lnTo>
                <a:lnTo>
                  <a:pt x="0" y="973185"/>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0" id="20"/>
          <p:cNvSpPr/>
          <p:nvPr/>
        </p:nvSpPr>
        <p:spPr>
          <a:xfrm flipH="false" flipV="false" rot="-392326">
            <a:off x="9067227" y="4396651"/>
            <a:ext cx="1505012" cy="1364671"/>
          </a:xfrm>
          <a:custGeom>
            <a:avLst/>
            <a:gdLst/>
            <a:ahLst/>
            <a:cxnLst/>
            <a:rect r="r" b="b" t="t" l="l"/>
            <a:pathLst>
              <a:path h="1364671" w="1505012">
                <a:moveTo>
                  <a:pt x="0" y="0"/>
                </a:moveTo>
                <a:lnTo>
                  <a:pt x="1505011" y="0"/>
                </a:lnTo>
                <a:lnTo>
                  <a:pt x="1505011" y="1364671"/>
                </a:lnTo>
                <a:lnTo>
                  <a:pt x="0" y="1364671"/>
                </a:lnTo>
                <a:lnTo>
                  <a:pt x="0" y="0"/>
                </a:lnTo>
                <a:close/>
              </a:path>
            </a:pathLst>
          </a:custGeom>
          <a:blipFill>
            <a:blip r:embed="rId13">
              <a:extLst>
                <a:ext uri="{96DAC541-7B7A-43D3-8B79-37D633B846F1}">
                  <asvg:svgBlip xmlns:asvg="http://schemas.microsoft.com/office/drawing/2016/SVG/main" r:embed="rId14"/>
                </a:ext>
              </a:extLst>
            </a:blip>
            <a:stretch>
              <a:fillRect l="-113419" t="0" r="-69204" b="0"/>
            </a:stretch>
          </a:blipFill>
        </p:spPr>
      </p:sp>
      <p:sp>
        <p:nvSpPr>
          <p:cNvPr name="Freeform 21" id="21"/>
          <p:cNvSpPr/>
          <p:nvPr/>
        </p:nvSpPr>
        <p:spPr>
          <a:xfrm flipH="false" flipV="false" rot="449161">
            <a:off x="10963563" y="3891154"/>
            <a:ext cx="706137" cy="1546797"/>
          </a:xfrm>
          <a:custGeom>
            <a:avLst/>
            <a:gdLst/>
            <a:ahLst/>
            <a:cxnLst/>
            <a:rect r="r" b="b" t="t" l="l"/>
            <a:pathLst>
              <a:path h="1546797" w="706137">
                <a:moveTo>
                  <a:pt x="0" y="0"/>
                </a:moveTo>
                <a:lnTo>
                  <a:pt x="706138" y="0"/>
                </a:lnTo>
                <a:lnTo>
                  <a:pt x="706138" y="1546797"/>
                </a:lnTo>
                <a:lnTo>
                  <a:pt x="0" y="1546797"/>
                </a:lnTo>
                <a:lnTo>
                  <a:pt x="0" y="0"/>
                </a:lnTo>
                <a:close/>
              </a:path>
            </a:pathLst>
          </a:custGeom>
          <a:blipFill>
            <a:blip r:embed="rId13">
              <a:extLst>
                <a:ext uri="{96DAC541-7B7A-43D3-8B79-37D633B846F1}">
                  <asvg:svgBlip xmlns:asvg="http://schemas.microsoft.com/office/drawing/2016/SVG/main" r:embed="rId14"/>
                </a:ext>
              </a:extLst>
            </a:blip>
            <a:stretch>
              <a:fillRect l="-231789" t="0" r="-350965" b="0"/>
            </a:stretch>
          </a:blipFill>
        </p:spPr>
      </p:sp>
      <p:sp>
        <p:nvSpPr>
          <p:cNvPr name="Freeform 22" id="22"/>
          <p:cNvSpPr/>
          <p:nvPr/>
        </p:nvSpPr>
        <p:spPr>
          <a:xfrm flipH="false" flipV="false" rot="-675572">
            <a:off x="3882277" y="4357138"/>
            <a:ext cx="1285509" cy="1241376"/>
          </a:xfrm>
          <a:custGeom>
            <a:avLst/>
            <a:gdLst/>
            <a:ahLst/>
            <a:cxnLst/>
            <a:rect r="r" b="b" t="t" l="l"/>
            <a:pathLst>
              <a:path h="1241376" w="1285509">
                <a:moveTo>
                  <a:pt x="0" y="0"/>
                </a:moveTo>
                <a:lnTo>
                  <a:pt x="1285509" y="0"/>
                </a:lnTo>
                <a:lnTo>
                  <a:pt x="1285509" y="1241375"/>
                </a:lnTo>
                <a:lnTo>
                  <a:pt x="0" y="1241375"/>
                </a:lnTo>
                <a:lnTo>
                  <a:pt x="0" y="0"/>
                </a:lnTo>
                <a:close/>
              </a:path>
            </a:pathLst>
          </a:custGeom>
          <a:blipFill>
            <a:blip r:embed="rId13">
              <a:extLst>
                <a:ext uri="{96DAC541-7B7A-43D3-8B79-37D633B846F1}">
                  <asvg:svgBlip xmlns:asvg="http://schemas.microsoft.com/office/drawing/2016/SVG/main" r:embed="rId14"/>
                </a:ext>
              </a:extLst>
            </a:blip>
            <a:stretch>
              <a:fillRect l="-124334" t="0" r="-76653" b="0"/>
            </a:stretch>
          </a:blipFill>
        </p:spPr>
      </p:sp>
      <p:sp>
        <p:nvSpPr>
          <p:cNvPr name="Freeform 23" id="23"/>
          <p:cNvSpPr/>
          <p:nvPr/>
        </p:nvSpPr>
        <p:spPr>
          <a:xfrm flipH="false" flipV="false" rot="-591319">
            <a:off x="3270766" y="4694645"/>
            <a:ext cx="429030" cy="897709"/>
          </a:xfrm>
          <a:custGeom>
            <a:avLst/>
            <a:gdLst/>
            <a:ahLst/>
            <a:cxnLst/>
            <a:rect r="r" b="b" t="t" l="l"/>
            <a:pathLst>
              <a:path h="897709" w="429030">
                <a:moveTo>
                  <a:pt x="0" y="0"/>
                </a:moveTo>
                <a:lnTo>
                  <a:pt x="429030" y="0"/>
                </a:lnTo>
                <a:lnTo>
                  <a:pt x="429030" y="897710"/>
                </a:lnTo>
                <a:lnTo>
                  <a:pt x="0" y="897710"/>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24" id="24"/>
          <p:cNvSpPr/>
          <p:nvPr/>
        </p:nvSpPr>
        <p:spPr>
          <a:xfrm flipH="false" flipV="false" rot="0">
            <a:off x="11988220" y="2398799"/>
            <a:ext cx="692566" cy="1660497"/>
          </a:xfrm>
          <a:custGeom>
            <a:avLst/>
            <a:gdLst/>
            <a:ahLst/>
            <a:cxnLst/>
            <a:rect r="r" b="b" t="t" l="l"/>
            <a:pathLst>
              <a:path h="1660497" w="692566">
                <a:moveTo>
                  <a:pt x="0" y="0"/>
                </a:moveTo>
                <a:lnTo>
                  <a:pt x="692565" y="0"/>
                </a:lnTo>
                <a:lnTo>
                  <a:pt x="692565" y="1660498"/>
                </a:lnTo>
                <a:lnTo>
                  <a:pt x="0" y="1660498"/>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TextBox 25" id="25"/>
          <p:cNvSpPr txBox="true"/>
          <p:nvPr/>
        </p:nvSpPr>
        <p:spPr>
          <a:xfrm rot="0">
            <a:off x="1331060" y="1058703"/>
            <a:ext cx="10659503" cy="2623185"/>
          </a:xfrm>
          <a:prstGeom prst="rect">
            <a:avLst/>
          </a:prstGeom>
        </p:spPr>
        <p:txBody>
          <a:bodyPr anchor="t" rtlCol="false" tIns="0" lIns="0" bIns="0" rIns="0">
            <a:spAutoFit/>
          </a:bodyPr>
          <a:lstStyle/>
          <a:p>
            <a:pPr>
              <a:lnSpc>
                <a:spcPts val="5040"/>
              </a:lnSpc>
            </a:pPr>
            <a:r>
              <a:rPr lang="en-US" sz="3600">
                <a:solidFill>
                  <a:srgbClr val="000000"/>
                </a:solidFill>
                <a:latin typeface="Mark Pro 2"/>
              </a:rPr>
              <a:t>Mummy Penguin was so pleased with what Smartie had done, she taught him a song to help remind him of his sensible decision, so that he would continue to ask for help in the future. </a:t>
            </a:r>
          </a:p>
        </p:txBody>
      </p:sp>
      <p:sp>
        <p:nvSpPr>
          <p:cNvPr name="TextBox 26" id="26"/>
          <p:cNvSpPr txBox="true"/>
          <p:nvPr/>
        </p:nvSpPr>
        <p:spPr>
          <a:xfrm rot="0">
            <a:off x="2828061" y="6133490"/>
            <a:ext cx="3393940" cy="1459300"/>
          </a:xfrm>
          <a:prstGeom prst="rect">
            <a:avLst/>
          </a:prstGeom>
        </p:spPr>
        <p:txBody>
          <a:bodyPr anchor="t" rtlCol="false" tIns="0" lIns="0" bIns="0" rIns="0">
            <a:spAutoFit/>
          </a:bodyPr>
          <a:lstStyle/>
          <a:p>
            <a:pPr algn="ctr">
              <a:lnSpc>
                <a:spcPts val="5870"/>
              </a:lnSpc>
              <a:spcBef>
                <a:spcPct val="0"/>
              </a:spcBef>
            </a:pPr>
            <a:r>
              <a:rPr lang="en-US" sz="4193">
                <a:solidFill>
                  <a:srgbClr val="000000"/>
                </a:solidFill>
                <a:latin typeface="Canva Sans Bold"/>
              </a:rPr>
              <a:t>Sing with me! </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3005959" y="2673249"/>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608724" y="752306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3967830" y="424676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8940569" y="-914702"/>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4"/>
            <a:stretch>
              <a:fillRect l="0" t="0" r="0" b="0"/>
            </a:stretch>
          </a:blipFill>
        </p:spPr>
      </p:sp>
      <p:sp>
        <p:nvSpPr>
          <p:cNvPr name="Freeform 8" id="8"/>
          <p:cNvSpPr/>
          <p:nvPr/>
        </p:nvSpPr>
        <p:spPr>
          <a:xfrm flipH="true" flipV="true" rot="-9551695">
            <a:off x="7862108" y="5304812"/>
            <a:ext cx="3827445" cy="2656627"/>
          </a:xfrm>
          <a:custGeom>
            <a:avLst/>
            <a:gdLst/>
            <a:ahLst/>
            <a:cxnLst/>
            <a:rect r="r" b="b" t="t" l="l"/>
            <a:pathLst>
              <a:path h="2656627" w="3827445">
                <a:moveTo>
                  <a:pt x="3827445" y="2656627"/>
                </a:moveTo>
                <a:lnTo>
                  <a:pt x="0" y="2656627"/>
                </a:lnTo>
                <a:lnTo>
                  <a:pt x="0" y="0"/>
                </a:lnTo>
                <a:lnTo>
                  <a:pt x="3827445" y="0"/>
                </a:lnTo>
                <a:lnTo>
                  <a:pt x="3827445" y="265662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1028700" y="961606"/>
            <a:ext cx="10020882" cy="3261360"/>
          </a:xfrm>
          <a:prstGeom prst="rect">
            <a:avLst/>
          </a:prstGeom>
        </p:spPr>
        <p:txBody>
          <a:bodyPr anchor="t" rtlCol="false" tIns="0" lIns="0" bIns="0" rIns="0">
            <a:spAutoFit/>
          </a:bodyPr>
          <a:lstStyle/>
          <a:p>
            <a:pPr>
              <a:lnSpc>
                <a:spcPts val="5040"/>
              </a:lnSpc>
            </a:pPr>
            <a:r>
              <a:rPr lang="en-US" sz="3600">
                <a:solidFill>
                  <a:srgbClr val="000000"/>
                </a:solidFill>
                <a:latin typeface="Mark Pro 2"/>
              </a:rPr>
              <a:t>Mummy Penguin deleted the picture that had popped up and changed the settings on the tablet, to help make sure that Smartie would only see pictures that were right for him. </a:t>
            </a:r>
          </a:p>
        </p:txBody>
      </p:sp>
      <p:sp>
        <p:nvSpPr>
          <p:cNvPr name="TextBox 10" id="10"/>
          <p:cNvSpPr txBox="true"/>
          <p:nvPr/>
        </p:nvSpPr>
        <p:spPr>
          <a:xfrm rot="0">
            <a:off x="8245190" y="5856907"/>
            <a:ext cx="3061281" cy="1408884"/>
          </a:xfrm>
          <a:prstGeom prst="rect">
            <a:avLst/>
          </a:prstGeom>
        </p:spPr>
        <p:txBody>
          <a:bodyPr anchor="t" rtlCol="false" tIns="0" lIns="0" bIns="0" rIns="0">
            <a:spAutoFit/>
          </a:bodyPr>
          <a:lstStyle/>
          <a:p>
            <a:pPr algn="ctr">
              <a:lnSpc>
                <a:spcPts val="5294"/>
              </a:lnSpc>
              <a:spcBef>
                <a:spcPct val="0"/>
              </a:spcBef>
            </a:pPr>
            <a:r>
              <a:rPr lang="en-US" sz="3782">
                <a:solidFill>
                  <a:srgbClr val="000000"/>
                </a:solidFill>
                <a:latin typeface="Mark Pro 1"/>
              </a:rPr>
              <a:t>Thank you, Mummy! </a:t>
            </a:r>
          </a:p>
        </p:txBody>
      </p:sp>
      <p:sp>
        <p:nvSpPr>
          <p:cNvPr name="Freeform 11" id="11"/>
          <p:cNvSpPr/>
          <p:nvPr/>
        </p:nvSpPr>
        <p:spPr>
          <a:xfrm flipH="false" flipV="false" rot="0">
            <a:off x="11666694" y="1551771"/>
            <a:ext cx="5918718" cy="4821065"/>
          </a:xfrm>
          <a:custGeom>
            <a:avLst/>
            <a:gdLst/>
            <a:ahLst/>
            <a:cxnLst/>
            <a:rect r="r" b="b" t="t" l="l"/>
            <a:pathLst>
              <a:path h="4821065" w="5918718">
                <a:moveTo>
                  <a:pt x="0" y="0"/>
                </a:moveTo>
                <a:lnTo>
                  <a:pt x="5918718" y="0"/>
                </a:lnTo>
                <a:lnTo>
                  <a:pt x="5918718" y="4821064"/>
                </a:lnTo>
                <a:lnTo>
                  <a:pt x="0" y="482106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11666694" y="6633126"/>
            <a:ext cx="2295822" cy="3259079"/>
          </a:xfrm>
          <a:custGeom>
            <a:avLst/>
            <a:gdLst/>
            <a:ahLst/>
            <a:cxnLst/>
            <a:rect r="r" b="b" t="t" l="l"/>
            <a:pathLst>
              <a:path h="3259079" w="2295822">
                <a:moveTo>
                  <a:pt x="0" y="0"/>
                </a:moveTo>
                <a:lnTo>
                  <a:pt x="2295822" y="0"/>
                </a:lnTo>
                <a:lnTo>
                  <a:pt x="2295822" y="3259079"/>
                </a:lnTo>
                <a:lnTo>
                  <a:pt x="0" y="3259079"/>
                </a:lnTo>
                <a:lnTo>
                  <a:pt x="0" y="0"/>
                </a:lnTo>
                <a:close/>
              </a:path>
            </a:pathLst>
          </a:custGeom>
          <a:blipFill>
            <a:blip r:embed="rId9"/>
            <a:stretch>
              <a:fillRect l="-1470" t="0" r="-1470" b="0"/>
            </a:stretch>
          </a:blipFill>
        </p:spPr>
      </p:sp>
      <p:sp>
        <p:nvSpPr>
          <p:cNvPr name="Freeform 13" id="13"/>
          <p:cNvSpPr/>
          <p:nvPr/>
        </p:nvSpPr>
        <p:spPr>
          <a:xfrm flipH="false" flipV="false" rot="0">
            <a:off x="3729459" y="5014114"/>
            <a:ext cx="2722134" cy="5315257"/>
          </a:xfrm>
          <a:custGeom>
            <a:avLst/>
            <a:gdLst/>
            <a:ahLst/>
            <a:cxnLst/>
            <a:rect r="r" b="b" t="t" l="l"/>
            <a:pathLst>
              <a:path h="5315257" w="2722134">
                <a:moveTo>
                  <a:pt x="0" y="0"/>
                </a:moveTo>
                <a:lnTo>
                  <a:pt x="2722134" y="0"/>
                </a:lnTo>
                <a:lnTo>
                  <a:pt x="2722134" y="5315257"/>
                </a:lnTo>
                <a:lnTo>
                  <a:pt x="0" y="5315257"/>
                </a:lnTo>
                <a:lnTo>
                  <a:pt x="0" y="0"/>
                </a:lnTo>
                <a:close/>
              </a:path>
            </a:pathLst>
          </a:custGeom>
          <a:blipFill>
            <a:blip r:embed="rId10"/>
            <a:stretch>
              <a:fillRect l="0" t="0" r="0" b="0"/>
            </a:stretch>
          </a:blipFill>
        </p:spPr>
      </p:sp>
      <p:sp>
        <p:nvSpPr>
          <p:cNvPr name="Freeform 14" id="14"/>
          <p:cNvSpPr/>
          <p:nvPr/>
        </p:nvSpPr>
        <p:spPr>
          <a:xfrm flipH="false" flipV="false" rot="1244815">
            <a:off x="6253976" y="7113480"/>
            <a:ext cx="1035363" cy="1464089"/>
          </a:xfrm>
          <a:custGeom>
            <a:avLst/>
            <a:gdLst/>
            <a:ahLst/>
            <a:cxnLst/>
            <a:rect r="r" b="b" t="t" l="l"/>
            <a:pathLst>
              <a:path h="1464089" w="1035363">
                <a:moveTo>
                  <a:pt x="0" y="0"/>
                </a:moveTo>
                <a:lnTo>
                  <a:pt x="1035363" y="0"/>
                </a:lnTo>
                <a:lnTo>
                  <a:pt x="1035363" y="1464089"/>
                </a:lnTo>
                <a:lnTo>
                  <a:pt x="0" y="1464089"/>
                </a:lnTo>
                <a:lnTo>
                  <a:pt x="0" y="0"/>
                </a:lnTo>
                <a:close/>
              </a:path>
            </a:pathLst>
          </a:custGeom>
          <a:blipFill>
            <a:blip r:embed="rId11"/>
            <a:stretch>
              <a:fillRect l="0" t="0" r="0" b="0"/>
            </a:stretch>
          </a:blipFill>
        </p:spPr>
      </p:sp>
      <p:sp>
        <p:nvSpPr>
          <p:cNvPr name="Freeform 15" id="15"/>
          <p:cNvSpPr/>
          <p:nvPr/>
        </p:nvSpPr>
        <p:spPr>
          <a:xfrm flipH="true" flipV="false" rot="-1237838">
            <a:off x="4773910" y="5061328"/>
            <a:ext cx="633232" cy="364108"/>
          </a:xfrm>
          <a:custGeom>
            <a:avLst/>
            <a:gdLst/>
            <a:ahLst/>
            <a:cxnLst/>
            <a:rect r="r" b="b" t="t" l="l"/>
            <a:pathLst>
              <a:path h="364108" w="633232">
                <a:moveTo>
                  <a:pt x="633232" y="0"/>
                </a:moveTo>
                <a:lnTo>
                  <a:pt x="0" y="0"/>
                </a:lnTo>
                <a:lnTo>
                  <a:pt x="0" y="364109"/>
                </a:lnTo>
                <a:lnTo>
                  <a:pt x="633232" y="364109"/>
                </a:lnTo>
                <a:lnTo>
                  <a:pt x="633232"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3005959" y="1548252"/>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614430" y="605000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4500973" y="7623525"/>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6270670" y="2335011"/>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8940569" y="-914702"/>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4"/>
            <a:stretch>
              <a:fillRect l="0" t="0" r="0" b="0"/>
            </a:stretch>
          </a:blipFill>
        </p:spPr>
      </p:sp>
      <p:sp>
        <p:nvSpPr>
          <p:cNvPr name="TextBox 9" id="9"/>
          <p:cNvSpPr txBox="true"/>
          <p:nvPr/>
        </p:nvSpPr>
        <p:spPr>
          <a:xfrm rot="0">
            <a:off x="1421798" y="926026"/>
            <a:ext cx="14455775" cy="3899535"/>
          </a:xfrm>
          <a:prstGeom prst="rect">
            <a:avLst/>
          </a:prstGeom>
        </p:spPr>
        <p:txBody>
          <a:bodyPr anchor="t" rtlCol="false" tIns="0" lIns="0" bIns="0" rIns="0">
            <a:spAutoFit/>
          </a:bodyPr>
          <a:lstStyle/>
          <a:p>
            <a:pPr>
              <a:lnSpc>
                <a:spcPts val="5040"/>
              </a:lnSpc>
            </a:pPr>
            <a:r>
              <a:rPr lang="en-US" sz="3600">
                <a:solidFill>
                  <a:srgbClr val="000000"/>
                </a:solidFill>
                <a:latin typeface="Mark Pro 2"/>
              </a:rPr>
              <a:t>The next morning, Smartie rushed downstairs to play on his tablet. Daddy Penguin was already up, cooking breakfast in the kitchen. </a:t>
            </a:r>
          </a:p>
          <a:p>
            <a:pPr>
              <a:lnSpc>
                <a:spcPts val="5040"/>
              </a:lnSpc>
            </a:pPr>
          </a:p>
          <a:p>
            <a:pPr>
              <a:lnSpc>
                <a:spcPts val="5040"/>
              </a:lnSpc>
            </a:pPr>
            <a:r>
              <a:rPr lang="en-US" sz="3600">
                <a:solidFill>
                  <a:srgbClr val="000000"/>
                </a:solidFill>
                <a:latin typeface="Mark Pro 2"/>
              </a:rPr>
              <a:t>Smartie went on to the internet and typed in, ‘All about polar bears.’</a:t>
            </a:r>
          </a:p>
        </p:txBody>
      </p:sp>
      <p:sp>
        <p:nvSpPr>
          <p:cNvPr name="Freeform 10" id="10"/>
          <p:cNvSpPr/>
          <p:nvPr/>
        </p:nvSpPr>
        <p:spPr>
          <a:xfrm flipH="true" flipV="false" rot="0">
            <a:off x="1421798" y="7523068"/>
            <a:ext cx="1878720" cy="2636779"/>
          </a:xfrm>
          <a:custGeom>
            <a:avLst/>
            <a:gdLst/>
            <a:ahLst/>
            <a:cxnLst/>
            <a:rect r="r" b="b" t="t" l="l"/>
            <a:pathLst>
              <a:path h="2636779" w="1878720">
                <a:moveTo>
                  <a:pt x="1878719" y="0"/>
                </a:moveTo>
                <a:lnTo>
                  <a:pt x="0" y="0"/>
                </a:lnTo>
                <a:lnTo>
                  <a:pt x="0" y="2636779"/>
                </a:lnTo>
                <a:lnTo>
                  <a:pt x="1878719" y="2636779"/>
                </a:lnTo>
                <a:lnTo>
                  <a:pt x="1878719" y="0"/>
                </a:lnTo>
                <a:close/>
              </a:path>
            </a:pathLst>
          </a:custGeom>
          <a:blipFill>
            <a:blip r:embed="rId5"/>
            <a:stretch>
              <a:fillRect l="-887" t="0" r="-887" b="0"/>
            </a:stretch>
          </a:blipFill>
        </p:spPr>
      </p:sp>
      <p:sp>
        <p:nvSpPr>
          <p:cNvPr name="Freeform 11" id="11"/>
          <p:cNvSpPr/>
          <p:nvPr/>
        </p:nvSpPr>
        <p:spPr>
          <a:xfrm flipH="false" flipV="false" rot="0">
            <a:off x="12608724" y="752306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12608724" y="752306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6953028" y="5666713"/>
            <a:ext cx="11595959" cy="4620287"/>
          </a:xfrm>
          <a:custGeom>
            <a:avLst/>
            <a:gdLst/>
            <a:ahLst/>
            <a:cxnLst/>
            <a:rect r="r" b="b" t="t" l="l"/>
            <a:pathLst>
              <a:path h="4620287" w="11595959">
                <a:moveTo>
                  <a:pt x="0" y="0"/>
                </a:moveTo>
                <a:lnTo>
                  <a:pt x="11595959" y="0"/>
                </a:lnTo>
                <a:lnTo>
                  <a:pt x="11595959" y="4620287"/>
                </a:lnTo>
                <a:lnTo>
                  <a:pt x="0" y="4620287"/>
                </a:lnTo>
                <a:lnTo>
                  <a:pt x="0" y="0"/>
                </a:lnTo>
                <a:close/>
              </a:path>
            </a:pathLst>
          </a:custGeom>
          <a:blipFill>
            <a:blip r:embed="rId6">
              <a:extLst>
                <a:ext uri="{96DAC541-7B7A-43D3-8B79-37D633B846F1}">
                  <asvg:svgBlip xmlns:asvg="http://schemas.microsoft.com/office/drawing/2016/SVG/main" r:embed="rId7"/>
                </a:ext>
              </a:extLst>
            </a:blip>
            <a:stretch>
              <a:fillRect l="0" t="-39920" r="0" b="0"/>
            </a:stretch>
          </a:blipFill>
        </p:spPr>
      </p:sp>
      <p:sp>
        <p:nvSpPr>
          <p:cNvPr name="Freeform 14" id="14"/>
          <p:cNvSpPr/>
          <p:nvPr/>
        </p:nvSpPr>
        <p:spPr>
          <a:xfrm flipH="false" flipV="false" rot="0">
            <a:off x="12038988" y="6194051"/>
            <a:ext cx="1139472" cy="1247059"/>
          </a:xfrm>
          <a:custGeom>
            <a:avLst/>
            <a:gdLst/>
            <a:ahLst/>
            <a:cxnLst/>
            <a:rect r="r" b="b" t="t" l="l"/>
            <a:pathLst>
              <a:path h="1247059" w="1139472">
                <a:moveTo>
                  <a:pt x="0" y="0"/>
                </a:moveTo>
                <a:lnTo>
                  <a:pt x="1139472" y="0"/>
                </a:lnTo>
                <a:lnTo>
                  <a:pt x="1139472" y="1247059"/>
                </a:lnTo>
                <a:lnTo>
                  <a:pt x="0" y="1247059"/>
                </a:lnTo>
                <a:lnTo>
                  <a:pt x="0" y="0"/>
                </a:lnTo>
                <a:close/>
              </a:path>
            </a:pathLst>
          </a:custGeom>
          <a:blipFill>
            <a:blip r:embed="rId8"/>
            <a:stretch>
              <a:fillRect l="0" t="0" r="0" b="0"/>
            </a:stretch>
          </a:blipFill>
        </p:spPr>
      </p:sp>
      <p:sp>
        <p:nvSpPr>
          <p:cNvPr name="Freeform 15" id="15"/>
          <p:cNvSpPr/>
          <p:nvPr/>
        </p:nvSpPr>
        <p:spPr>
          <a:xfrm flipH="false" flipV="false" rot="0">
            <a:off x="13757701" y="6667223"/>
            <a:ext cx="868353" cy="985161"/>
          </a:xfrm>
          <a:custGeom>
            <a:avLst/>
            <a:gdLst/>
            <a:ahLst/>
            <a:cxnLst/>
            <a:rect r="r" b="b" t="t" l="l"/>
            <a:pathLst>
              <a:path h="985161" w="868353">
                <a:moveTo>
                  <a:pt x="0" y="0"/>
                </a:moveTo>
                <a:lnTo>
                  <a:pt x="868352" y="0"/>
                </a:lnTo>
                <a:lnTo>
                  <a:pt x="868352" y="985162"/>
                </a:lnTo>
                <a:lnTo>
                  <a:pt x="0" y="985162"/>
                </a:lnTo>
                <a:lnTo>
                  <a:pt x="0" y="0"/>
                </a:lnTo>
                <a:close/>
              </a:path>
            </a:pathLst>
          </a:custGeom>
          <a:blipFill>
            <a:blip r:embed="rId9"/>
            <a:stretch>
              <a:fillRect l="0" t="0" r="0" b="0"/>
            </a:stretch>
          </a:blipFill>
        </p:spPr>
      </p:sp>
      <p:sp>
        <p:nvSpPr>
          <p:cNvPr name="Freeform 16" id="16"/>
          <p:cNvSpPr/>
          <p:nvPr/>
        </p:nvSpPr>
        <p:spPr>
          <a:xfrm flipH="false" flipV="false" rot="0">
            <a:off x="17599953" y="6613823"/>
            <a:ext cx="688047" cy="1038561"/>
          </a:xfrm>
          <a:custGeom>
            <a:avLst/>
            <a:gdLst/>
            <a:ahLst/>
            <a:cxnLst/>
            <a:rect r="r" b="b" t="t" l="l"/>
            <a:pathLst>
              <a:path h="1038561" w="688047">
                <a:moveTo>
                  <a:pt x="0" y="0"/>
                </a:moveTo>
                <a:lnTo>
                  <a:pt x="688047" y="0"/>
                </a:lnTo>
                <a:lnTo>
                  <a:pt x="688047" y="1038562"/>
                </a:lnTo>
                <a:lnTo>
                  <a:pt x="0" y="1038562"/>
                </a:lnTo>
                <a:lnTo>
                  <a:pt x="0" y="0"/>
                </a:lnTo>
                <a:close/>
              </a:path>
            </a:pathLst>
          </a:custGeom>
          <a:blipFill>
            <a:blip r:embed="rId10"/>
            <a:stretch>
              <a:fillRect l="0" t="0" r="0" b="0"/>
            </a:stretch>
          </a:blipFill>
        </p:spPr>
      </p:sp>
      <p:sp>
        <p:nvSpPr>
          <p:cNvPr name="Freeform 17" id="17"/>
          <p:cNvSpPr/>
          <p:nvPr/>
        </p:nvSpPr>
        <p:spPr>
          <a:xfrm flipH="false" flipV="false" rot="0">
            <a:off x="8687742" y="5351718"/>
            <a:ext cx="2780004" cy="5428254"/>
          </a:xfrm>
          <a:custGeom>
            <a:avLst/>
            <a:gdLst/>
            <a:ahLst/>
            <a:cxnLst/>
            <a:rect r="r" b="b" t="t" l="l"/>
            <a:pathLst>
              <a:path h="5428254" w="2780004">
                <a:moveTo>
                  <a:pt x="0" y="0"/>
                </a:moveTo>
                <a:lnTo>
                  <a:pt x="2780004" y="0"/>
                </a:lnTo>
                <a:lnTo>
                  <a:pt x="2780004" y="5428254"/>
                </a:lnTo>
                <a:lnTo>
                  <a:pt x="0" y="5428254"/>
                </a:lnTo>
                <a:lnTo>
                  <a:pt x="0" y="0"/>
                </a:lnTo>
                <a:close/>
              </a:path>
            </a:pathLst>
          </a:custGeom>
          <a:blipFill>
            <a:blip r:embed="rId11"/>
            <a:stretch>
              <a:fillRect l="0" t="0" r="0" b="0"/>
            </a:stretch>
          </a:blipFill>
        </p:spPr>
      </p:sp>
      <p:sp>
        <p:nvSpPr>
          <p:cNvPr name="Freeform 18" id="18"/>
          <p:cNvSpPr/>
          <p:nvPr/>
        </p:nvSpPr>
        <p:spPr>
          <a:xfrm flipH="false" flipV="false" rot="3609575">
            <a:off x="9395829" y="8464953"/>
            <a:ext cx="287146" cy="497223"/>
          </a:xfrm>
          <a:custGeom>
            <a:avLst/>
            <a:gdLst/>
            <a:ahLst/>
            <a:cxnLst/>
            <a:rect r="r" b="b" t="t" l="l"/>
            <a:pathLst>
              <a:path h="497223" w="287146">
                <a:moveTo>
                  <a:pt x="0" y="0"/>
                </a:moveTo>
                <a:lnTo>
                  <a:pt x="287147" y="0"/>
                </a:lnTo>
                <a:lnTo>
                  <a:pt x="287147" y="497223"/>
                </a:lnTo>
                <a:lnTo>
                  <a:pt x="0" y="49722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nvGrpSpPr>
          <p:cNvPr name="Group 19" id="19"/>
          <p:cNvGrpSpPr/>
          <p:nvPr/>
        </p:nvGrpSpPr>
        <p:grpSpPr>
          <a:xfrm rot="-862926">
            <a:off x="3075032" y="8502697"/>
            <a:ext cx="1388692" cy="1388692"/>
            <a:chOff x="0" y="0"/>
            <a:chExt cx="1851589" cy="1851589"/>
          </a:xfrm>
        </p:grpSpPr>
        <p:sp>
          <p:nvSpPr>
            <p:cNvPr name="Freeform 20" id="20"/>
            <p:cNvSpPr/>
            <p:nvPr/>
          </p:nvSpPr>
          <p:spPr>
            <a:xfrm flipH="false" flipV="false" rot="2700000">
              <a:off x="201104" y="421405"/>
              <a:ext cx="1449381" cy="1008780"/>
            </a:xfrm>
            <a:custGeom>
              <a:avLst/>
              <a:gdLst/>
              <a:ahLst/>
              <a:cxnLst/>
              <a:rect r="r" b="b" t="t" l="l"/>
              <a:pathLst>
                <a:path h="1008780" w="1449381">
                  <a:moveTo>
                    <a:pt x="0" y="0"/>
                  </a:moveTo>
                  <a:lnTo>
                    <a:pt x="1449381" y="0"/>
                  </a:lnTo>
                  <a:lnTo>
                    <a:pt x="1449381" y="1008779"/>
                  </a:lnTo>
                  <a:lnTo>
                    <a:pt x="0" y="1008779"/>
                  </a:lnTo>
                  <a:lnTo>
                    <a:pt x="0" y="0"/>
                  </a:lnTo>
                  <a:close/>
                </a:path>
              </a:pathLst>
            </a:custGeom>
            <a:blipFill>
              <a:blip r:embed="rId14">
                <a:extLst>
                  <a:ext uri="{96DAC541-7B7A-43D3-8B79-37D633B846F1}">
                    <asvg:svgBlip xmlns:asvg="http://schemas.microsoft.com/office/drawing/2016/SVG/main" r:embed="rId15"/>
                  </a:ext>
                </a:extLst>
              </a:blip>
              <a:stretch>
                <a:fillRect l="-4091" t="-53932" r="-3046" b="0"/>
              </a:stretch>
            </a:blipFill>
          </p:spPr>
        </p:sp>
        <p:sp>
          <p:nvSpPr>
            <p:cNvPr name="Freeform 21" id="21"/>
            <p:cNvSpPr/>
            <p:nvPr/>
          </p:nvSpPr>
          <p:spPr>
            <a:xfrm flipH="false" flipV="false" rot="8100000">
              <a:off x="383447" y="158871"/>
              <a:ext cx="1084694" cy="1533847"/>
            </a:xfrm>
            <a:custGeom>
              <a:avLst/>
              <a:gdLst/>
              <a:ahLst/>
              <a:cxnLst/>
              <a:rect r="r" b="b" t="t" l="l"/>
              <a:pathLst>
                <a:path h="1533847" w="1084694">
                  <a:moveTo>
                    <a:pt x="0" y="0"/>
                  </a:moveTo>
                  <a:lnTo>
                    <a:pt x="1084694" y="0"/>
                  </a:lnTo>
                  <a:lnTo>
                    <a:pt x="1084694" y="1533847"/>
                  </a:lnTo>
                  <a:lnTo>
                    <a:pt x="0" y="1533847"/>
                  </a:lnTo>
                  <a:lnTo>
                    <a:pt x="0" y="0"/>
                  </a:lnTo>
                  <a:close/>
                </a:path>
              </a:pathLst>
            </a:custGeom>
            <a:blipFill>
              <a:blip r:embed="rId16"/>
              <a:stretch>
                <a:fillRect l="0" t="0" r="0" b="0"/>
              </a:stretch>
            </a:blipFill>
          </p:spPr>
        </p:sp>
        <p:sp>
          <p:nvSpPr>
            <p:cNvPr name="Freeform 22" id="22"/>
            <p:cNvSpPr/>
            <p:nvPr/>
          </p:nvSpPr>
          <p:spPr>
            <a:xfrm flipH="false" flipV="false" rot="2700000">
              <a:off x="513656" y="651448"/>
              <a:ext cx="1165349" cy="234680"/>
            </a:xfrm>
            <a:custGeom>
              <a:avLst/>
              <a:gdLst/>
              <a:ahLst/>
              <a:cxnLst/>
              <a:rect r="r" b="b" t="t" l="l"/>
              <a:pathLst>
                <a:path h="234680" w="1165349">
                  <a:moveTo>
                    <a:pt x="0" y="0"/>
                  </a:moveTo>
                  <a:lnTo>
                    <a:pt x="1165349" y="0"/>
                  </a:lnTo>
                  <a:lnTo>
                    <a:pt x="1165349" y="234680"/>
                  </a:lnTo>
                  <a:lnTo>
                    <a:pt x="0" y="234680"/>
                  </a:lnTo>
                  <a:lnTo>
                    <a:pt x="0" y="0"/>
                  </a:lnTo>
                  <a:close/>
                </a:path>
              </a:pathLst>
            </a:custGeom>
            <a:blipFill>
              <a:blip r:embed="rId17"/>
              <a:stretch>
                <a:fillRect l="-3346" t="0" r="-3346" b="0"/>
              </a:stretch>
            </a:blipFill>
          </p:spPr>
        </p:sp>
        <p:sp>
          <p:nvSpPr>
            <p:cNvPr name="TextBox 23" id="23"/>
            <p:cNvSpPr txBox="true"/>
            <p:nvPr/>
          </p:nvSpPr>
          <p:spPr>
            <a:xfrm rot="2700000">
              <a:off x="639073" y="731827"/>
              <a:ext cx="990245" cy="124594"/>
            </a:xfrm>
            <a:prstGeom prst="rect">
              <a:avLst/>
            </a:prstGeom>
          </p:spPr>
          <p:txBody>
            <a:bodyPr anchor="t" rtlCol="false" tIns="0" lIns="0" bIns="0" rIns="0">
              <a:spAutoFit/>
            </a:bodyPr>
            <a:lstStyle/>
            <a:p>
              <a:pPr algn="ctr">
                <a:lnSpc>
                  <a:spcPts val="803"/>
                </a:lnSpc>
                <a:spcBef>
                  <a:spcPct val="0"/>
                </a:spcBef>
              </a:pPr>
              <a:r>
                <a:rPr lang="en-US" sz="573">
                  <a:solidFill>
                    <a:srgbClr val="000000"/>
                  </a:solidFill>
                  <a:latin typeface="Canva Sans Bold"/>
                </a:rPr>
                <a:t>All about polar bears</a:t>
              </a:r>
            </a:p>
          </p:txBody>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3005959" y="1754331"/>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608724" y="752306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967830" y="424676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8940569" y="-914702"/>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4"/>
            <a:stretch>
              <a:fillRect l="0" t="0" r="0" b="0"/>
            </a:stretch>
          </a:blipFill>
        </p:spPr>
      </p:sp>
      <p:sp>
        <p:nvSpPr>
          <p:cNvPr name="TextBox 9" id="9"/>
          <p:cNvSpPr txBox="true"/>
          <p:nvPr/>
        </p:nvSpPr>
        <p:spPr>
          <a:xfrm rot="0">
            <a:off x="1028700" y="870427"/>
            <a:ext cx="16621795" cy="3899535"/>
          </a:xfrm>
          <a:prstGeom prst="rect">
            <a:avLst/>
          </a:prstGeom>
        </p:spPr>
        <p:txBody>
          <a:bodyPr anchor="t" rtlCol="false" tIns="0" lIns="0" bIns="0" rIns="0">
            <a:spAutoFit/>
          </a:bodyPr>
          <a:lstStyle/>
          <a:p>
            <a:pPr>
              <a:lnSpc>
                <a:spcPts val="5040"/>
              </a:lnSpc>
            </a:pPr>
            <a:r>
              <a:rPr lang="en-US" sz="3600">
                <a:solidFill>
                  <a:srgbClr val="000000"/>
                </a:solidFill>
                <a:latin typeface="Mark Pro 2"/>
              </a:rPr>
              <a:t>Smartie tapped on the first website, but it was very confusing! It said that polar bears live on the beach, but Smartie was sure they liked the cold weather, just like him. </a:t>
            </a:r>
          </a:p>
          <a:p>
            <a:pPr>
              <a:lnSpc>
                <a:spcPts val="5040"/>
              </a:lnSpc>
            </a:pPr>
          </a:p>
          <a:p>
            <a:pPr>
              <a:lnSpc>
                <a:spcPts val="5040"/>
              </a:lnSpc>
            </a:pPr>
            <a:r>
              <a:rPr lang="en-US" sz="3600">
                <a:solidFill>
                  <a:srgbClr val="000000"/>
                </a:solidFill>
                <a:latin typeface="Mark Pro 2"/>
              </a:rPr>
              <a:t>Smartie thought that everything on the internet was true, but this didn’t sound right. He was feeling very puzzled. </a:t>
            </a:r>
          </a:p>
        </p:txBody>
      </p:sp>
      <p:sp>
        <p:nvSpPr>
          <p:cNvPr name="Freeform 10" id="10"/>
          <p:cNvSpPr/>
          <p:nvPr/>
        </p:nvSpPr>
        <p:spPr>
          <a:xfrm flipH="true" flipV="false" rot="0">
            <a:off x="2635080" y="7362341"/>
            <a:ext cx="1956091" cy="2702284"/>
          </a:xfrm>
          <a:custGeom>
            <a:avLst/>
            <a:gdLst/>
            <a:ahLst/>
            <a:cxnLst/>
            <a:rect r="r" b="b" t="t" l="l"/>
            <a:pathLst>
              <a:path h="2702284" w="1956091">
                <a:moveTo>
                  <a:pt x="1956091" y="0"/>
                </a:moveTo>
                <a:lnTo>
                  <a:pt x="0" y="0"/>
                </a:lnTo>
                <a:lnTo>
                  <a:pt x="0" y="2702284"/>
                </a:lnTo>
                <a:lnTo>
                  <a:pt x="1956091" y="2702284"/>
                </a:lnTo>
                <a:lnTo>
                  <a:pt x="1956091" y="0"/>
                </a:lnTo>
                <a:close/>
              </a:path>
            </a:pathLst>
          </a:custGeom>
          <a:blipFill>
            <a:blip r:embed="rId5"/>
            <a:stretch>
              <a:fillRect l="0" t="0" r="0" b="0"/>
            </a:stretch>
          </a:blipFill>
        </p:spPr>
      </p:sp>
      <p:grpSp>
        <p:nvGrpSpPr>
          <p:cNvPr name="Group 11" id="11"/>
          <p:cNvGrpSpPr/>
          <p:nvPr/>
        </p:nvGrpSpPr>
        <p:grpSpPr>
          <a:xfrm rot="0">
            <a:off x="6308463" y="5143500"/>
            <a:ext cx="7181387" cy="6423150"/>
            <a:chOff x="0" y="0"/>
            <a:chExt cx="9575183" cy="8564199"/>
          </a:xfrm>
        </p:grpSpPr>
        <p:sp>
          <p:nvSpPr>
            <p:cNvPr name="Freeform 12" id="12"/>
            <p:cNvSpPr/>
            <p:nvPr/>
          </p:nvSpPr>
          <p:spPr>
            <a:xfrm flipH="false" flipV="false" rot="0">
              <a:off x="817219" y="2629223"/>
              <a:ext cx="4802880" cy="1873123"/>
            </a:xfrm>
            <a:custGeom>
              <a:avLst/>
              <a:gdLst/>
              <a:ahLst/>
              <a:cxnLst/>
              <a:rect r="r" b="b" t="t" l="l"/>
              <a:pathLst>
                <a:path h="1873123" w="4802880">
                  <a:moveTo>
                    <a:pt x="0" y="0"/>
                  </a:moveTo>
                  <a:lnTo>
                    <a:pt x="4802881" y="0"/>
                  </a:lnTo>
                  <a:lnTo>
                    <a:pt x="4802881" y="1873123"/>
                  </a:lnTo>
                  <a:lnTo>
                    <a:pt x="0" y="1873123"/>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679926" y="207702"/>
              <a:ext cx="8628837" cy="5958709"/>
            </a:xfrm>
            <a:custGeom>
              <a:avLst/>
              <a:gdLst/>
              <a:ahLst/>
              <a:cxnLst/>
              <a:rect r="r" b="b" t="t" l="l"/>
              <a:pathLst>
                <a:path h="5958709" w="8628837">
                  <a:moveTo>
                    <a:pt x="0" y="0"/>
                  </a:moveTo>
                  <a:lnTo>
                    <a:pt x="8628838" y="0"/>
                  </a:lnTo>
                  <a:lnTo>
                    <a:pt x="8628838" y="5958709"/>
                  </a:lnTo>
                  <a:lnTo>
                    <a:pt x="0" y="5958709"/>
                  </a:lnTo>
                  <a:lnTo>
                    <a:pt x="0" y="0"/>
                  </a:lnTo>
                  <a:close/>
                </a:path>
              </a:pathLst>
            </a:custGeom>
            <a:blipFill>
              <a:blip r:embed="rId6">
                <a:extLst>
                  <a:ext uri="{96DAC541-7B7A-43D3-8B79-37D633B846F1}">
                    <asvg:svgBlip xmlns:asvg="http://schemas.microsoft.com/office/drawing/2016/SVG/main" r:embed="rId7"/>
                  </a:ext>
                </a:extLst>
              </a:blip>
              <a:stretch>
                <a:fillRect l="-16157" t="0" r="-31384" b="-113655"/>
              </a:stretch>
            </a:blipFill>
          </p:spPr>
        </p:sp>
        <p:sp>
          <p:nvSpPr>
            <p:cNvPr name="Freeform 14" id="14"/>
            <p:cNvSpPr/>
            <p:nvPr/>
          </p:nvSpPr>
          <p:spPr>
            <a:xfrm flipH="false" flipV="false" rot="0">
              <a:off x="3600112" y="5159571"/>
              <a:ext cx="185047" cy="185047"/>
            </a:xfrm>
            <a:custGeom>
              <a:avLst/>
              <a:gdLst/>
              <a:ahLst/>
              <a:cxnLst/>
              <a:rect r="r" b="b" t="t" l="l"/>
              <a:pathLst>
                <a:path h="185047" w="185047">
                  <a:moveTo>
                    <a:pt x="0" y="0"/>
                  </a:moveTo>
                  <a:lnTo>
                    <a:pt x="185047" y="0"/>
                  </a:lnTo>
                  <a:lnTo>
                    <a:pt x="185047" y="185047"/>
                  </a:lnTo>
                  <a:lnTo>
                    <a:pt x="0" y="18504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p:cNvSpPr/>
            <p:nvPr/>
          </p:nvSpPr>
          <p:spPr>
            <a:xfrm flipH="false" flipV="false" rot="0">
              <a:off x="3844176" y="5340989"/>
              <a:ext cx="122401" cy="122401"/>
            </a:xfrm>
            <a:custGeom>
              <a:avLst/>
              <a:gdLst/>
              <a:ahLst/>
              <a:cxnLst/>
              <a:rect r="r" b="b" t="t" l="l"/>
              <a:pathLst>
                <a:path h="122401" w="122401">
                  <a:moveTo>
                    <a:pt x="0" y="0"/>
                  </a:moveTo>
                  <a:lnTo>
                    <a:pt x="122401" y="0"/>
                  </a:lnTo>
                  <a:lnTo>
                    <a:pt x="122401" y="122401"/>
                  </a:lnTo>
                  <a:lnTo>
                    <a:pt x="0" y="12240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p:cNvSpPr/>
            <p:nvPr/>
          </p:nvSpPr>
          <p:spPr>
            <a:xfrm flipH="false" flipV="false" rot="0">
              <a:off x="3600112" y="5463390"/>
              <a:ext cx="92524" cy="92524"/>
            </a:xfrm>
            <a:custGeom>
              <a:avLst/>
              <a:gdLst/>
              <a:ahLst/>
              <a:cxnLst/>
              <a:rect r="r" b="b" t="t" l="l"/>
              <a:pathLst>
                <a:path h="92524" w="92524">
                  <a:moveTo>
                    <a:pt x="0" y="0"/>
                  </a:moveTo>
                  <a:lnTo>
                    <a:pt x="92524" y="0"/>
                  </a:lnTo>
                  <a:lnTo>
                    <a:pt x="92524" y="92523"/>
                  </a:lnTo>
                  <a:lnTo>
                    <a:pt x="0" y="9252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7" id="17"/>
            <p:cNvSpPr/>
            <p:nvPr/>
          </p:nvSpPr>
          <p:spPr>
            <a:xfrm flipH="false" flipV="false" rot="0">
              <a:off x="3392316" y="5344618"/>
              <a:ext cx="138785" cy="138785"/>
            </a:xfrm>
            <a:custGeom>
              <a:avLst/>
              <a:gdLst/>
              <a:ahLst/>
              <a:cxnLst/>
              <a:rect r="r" b="b" t="t" l="l"/>
              <a:pathLst>
                <a:path h="138785" w="138785">
                  <a:moveTo>
                    <a:pt x="0" y="0"/>
                  </a:moveTo>
                  <a:lnTo>
                    <a:pt x="138786" y="0"/>
                  </a:lnTo>
                  <a:lnTo>
                    <a:pt x="138786" y="138785"/>
                  </a:lnTo>
                  <a:lnTo>
                    <a:pt x="0" y="13878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8" id="18"/>
            <p:cNvSpPr/>
            <p:nvPr/>
          </p:nvSpPr>
          <p:spPr>
            <a:xfrm flipH="false" flipV="false" rot="0">
              <a:off x="3392316" y="5612681"/>
              <a:ext cx="185047" cy="185047"/>
            </a:xfrm>
            <a:custGeom>
              <a:avLst/>
              <a:gdLst/>
              <a:ahLst/>
              <a:cxnLst/>
              <a:rect r="r" b="b" t="t" l="l"/>
              <a:pathLst>
                <a:path h="185047" w="185047">
                  <a:moveTo>
                    <a:pt x="0" y="0"/>
                  </a:moveTo>
                  <a:lnTo>
                    <a:pt x="185047" y="0"/>
                  </a:lnTo>
                  <a:lnTo>
                    <a:pt x="185047" y="185047"/>
                  </a:lnTo>
                  <a:lnTo>
                    <a:pt x="0" y="18504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9" id="19"/>
            <p:cNvSpPr/>
            <p:nvPr/>
          </p:nvSpPr>
          <p:spPr>
            <a:xfrm flipH="false" flipV="false" rot="0">
              <a:off x="4569430" y="1231690"/>
              <a:ext cx="4574825" cy="4668189"/>
            </a:xfrm>
            <a:custGeom>
              <a:avLst/>
              <a:gdLst/>
              <a:ahLst/>
              <a:cxnLst/>
              <a:rect r="r" b="b" t="t" l="l"/>
              <a:pathLst>
                <a:path h="4668189" w="4574825">
                  <a:moveTo>
                    <a:pt x="0" y="0"/>
                  </a:moveTo>
                  <a:lnTo>
                    <a:pt x="4574825" y="0"/>
                  </a:lnTo>
                  <a:lnTo>
                    <a:pt x="4574825" y="4668189"/>
                  </a:lnTo>
                  <a:lnTo>
                    <a:pt x="0" y="466818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a:ln w="38100" cap="sq">
              <a:solidFill>
                <a:srgbClr val="000000"/>
              </a:solidFill>
              <a:prstDash val="solid"/>
              <a:miter/>
            </a:ln>
          </p:spPr>
        </p:sp>
        <p:sp>
          <p:nvSpPr>
            <p:cNvPr name="Freeform 20" id="20"/>
            <p:cNvSpPr/>
            <p:nvPr/>
          </p:nvSpPr>
          <p:spPr>
            <a:xfrm flipH="false" flipV="false" rot="0">
              <a:off x="6239178" y="3619278"/>
              <a:ext cx="1235327" cy="1721710"/>
            </a:xfrm>
            <a:custGeom>
              <a:avLst/>
              <a:gdLst/>
              <a:ahLst/>
              <a:cxnLst/>
              <a:rect r="r" b="b" t="t" l="l"/>
              <a:pathLst>
                <a:path h="1721710" w="1235327">
                  <a:moveTo>
                    <a:pt x="0" y="0"/>
                  </a:moveTo>
                  <a:lnTo>
                    <a:pt x="1235328" y="0"/>
                  </a:lnTo>
                  <a:lnTo>
                    <a:pt x="1235328" y="1721711"/>
                  </a:lnTo>
                  <a:lnTo>
                    <a:pt x="0" y="1721711"/>
                  </a:lnTo>
                  <a:lnTo>
                    <a:pt x="0" y="0"/>
                  </a:lnTo>
                  <a:close/>
                </a:path>
              </a:pathLst>
            </a:custGeom>
            <a:blipFill>
              <a:blip r:embed="rId12"/>
              <a:stretch>
                <a:fillRect l="0" t="0" r="0" b="0"/>
              </a:stretch>
            </a:blipFill>
          </p:spPr>
        </p:sp>
        <p:grpSp>
          <p:nvGrpSpPr>
            <p:cNvPr name="Group 21" id="21"/>
            <p:cNvGrpSpPr/>
            <p:nvPr/>
          </p:nvGrpSpPr>
          <p:grpSpPr>
            <a:xfrm rot="0">
              <a:off x="679926" y="207702"/>
              <a:ext cx="8628837" cy="921838"/>
              <a:chOff x="0" y="0"/>
              <a:chExt cx="1704462" cy="182091"/>
            </a:xfrm>
          </p:grpSpPr>
          <p:sp>
            <p:nvSpPr>
              <p:cNvPr name="Freeform 22" id="22"/>
              <p:cNvSpPr/>
              <p:nvPr/>
            </p:nvSpPr>
            <p:spPr>
              <a:xfrm flipH="false" flipV="false" rot="0">
                <a:off x="0" y="0"/>
                <a:ext cx="1704462" cy="182091"/>
              </a:xfrm>
              <a:custGeom>
                <a:avLst/>
                <a:gdLst/>
                <a:ahLst/>
                <a:cxnLst/>
                <a:rect r="r" b="b" t="t" l="l"/>
                <a:pathLst>
                  <a:path h="182091" w="1704462">
                    <a:moveTo>
                      <a:pt x="0" y="0"/>
                    </a:moveTo>
                    <a:lnTo>
                      <a:pt x="1704462" y="0"/>
                    </a:lnTo>
                    <a:lnTo>
                      <a:pt x="1704462" y="182091"/>
                    </a:lnTo>
                    <a:lnTo>
                      <a:pt x="0" y="182091"/>
                    </a:lnTo>
                    <a:close/>
                  </a:path>
                </a:pathLst>
              </a:custGeom>
              <a:solidFill>
                <a:srgbClr val="D400FF"/>
              </a:solidFill>
            </p:spPr>
          </p:sp>
          <p:sp>
            <p:nvSpPr>
              <p:cNvPr name="TextBox 23" id="23"/>
              <p:cNvSpPr txBox="true"/>
              <p:nvPr/>
            </p:nvSpPr>
            <p:spPr>
              <a:xfrm>
                <a:off x="0" y="-38100"/>
                <a:ext cx="1704462" cy="220191"/>
              </a:xfrm>
              <a:prstGeom prst="rect">
                <a:avLst/>
              </a:prstGeom>
            </p:spPr>
            <p:txBody>
              <a:bodyPr anchor="ctr" rtlCol="false" tIns="50800" lIns="50800" bIns="50800" rIns="50800"/>
              <a:lstStyle/>
              <a:p>
                <a:pPr algn="ctr">
                  <a:lnSpc>
                    <a:spcPts val="2659"/>
                  </a:lnSpc>
                </a:pPr>
              </a:p>
            </p:txBody>
          </p:sp>
        </p:grpSp>
        <p:sp>
          <p:nvSpPr>
            <p:cNvPr name="Freeform 24" id="24"/>
            <p:cNvSpPr/>
            <p:nvPr/>
          </p:nvSpPr>
          <p:spPr>
            <a:xfrm flipH="false" flipV="false" rot="0">
              <a:off x="4569430" y="240453"/>
              <a:ext cx="789278" cy="789278"/>
            </a:xfrm>
            <a:custGeom>
              <a:avLst/>
              <a:gdLst/>
              <a:ahLst/>
              <a:cxnLst/>
              <a:rect r="r" b="b" t="t" l="l"/>
              <a:pathLst>
                <a:path h="789278" w="789278">
                  <a:moveTo>
                    <a:pt x="0" y="0"/>
                  </a:moveTo>
                  <a:lnTo>
                    <a:pt x="789278" y="0"/>
                  </a:lnTo>
                  <a:lnTo>
                    <a:pt x="789278" y="789278"/>
                  </a:lnTo>
                  <a:lnTo>
                    <a:pt x="0" y="78927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5" id="25"/>
            <p:cNvSpPr/>
            <p:nvPr/>
          </p:nvSpPr>
          <p:spPr>
            <a:xfrm flipH="true" flipV="true" rot="0">
              <a:off x="7790258" y="570404"/>
              <a:ext cx="808848" cy="202212"/>
            </a:xfrm>
            <a:custGeom>
              <a:avLst/>
              <a:gdLst/>
              <a:ahLst/>
              <a:cxnLst/>
              <a:rect r="r" b="b" t="t" l="l"/>
              <a:pathLst>
                <a:path h="202212" w="808848">
                  <a:moveTo>
                    <a:pt x="808848" y="202212"/>
                  </a:moveTo>
                  <a:lnTo>
                    <a:pt x="0" y="202212"/>
                  </a:lnTo>
                  <a:lnTo>
                    <a:pt x="0" y="0"/>
                  </a:lnTo>
                  <a:lnTo>
                    <a:pt x="808848" y="0"/>
                  </a:lnTo>
                  <a:lnTo>
                    <a:pt x="808848" y="202212"/>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26" id="26"/>
            <p:cNvSpPr txBox="true"/>
            <p:nvPr/>
          </p:nvSpPr>
          <p:spPr>
            <a:xfrm rot="0">
              <a:off x="988019" y="1401038"/>
              <a:ext cx="3336809" cy="1240519"/>
            </a:xfrm>
            <a:prstGeom prst="rect">
              <a:avLst/>
            </a:prstGeom>
          </p:spPr>
          <p:txBody>
            <a:bodyPr anchor="t" rtlCol="false" tIns="0" lIns="0" bIns="0" rIns="0">
              <a:spAutoFit/>
            </a:bodyPr>
            <a:lstStyle/>
            <a:p>
              <a:pPr algn="ctr">
                <a:lnSpc>
                  <a:spcPts val="3348"/>
                </a:lnSpc>
              </a:pPr>
              <a:r>
                <a:rPr lang="en-US" sz="3348" spc="-133">
                  <a:solidFill>
                    <a:srgbClr val="000000"/>
                  </a:solidFill>
                  <a:latin typeface="ITC Franklin Gothic LT Ultra-Bold"/>
                </a:rPr>
                <a:t>Beach loving polar bears!</a:t>
              </a:r>
            </a:p>
          </p:txBody>
        </p:sp>
        <p:sp>
          <p:nvSpPr>
            <p:cNvPr name="TextBox 27" id="27"/>
            <p:cNvSpPr txBox="true"/>
            <p:nvPr/>
          </p:nvSpPr>
          <p:spPr>
            <a:xfrm rot="0">
              <a:off x="1443620" y="2908257"/>
              <a:ext cx="2291712" cy="303907"/>
            </a:xfrm>
            <a:prstGeom prst="rect">
              <a:avLst/>
            </a:prstGeom>
          </p:spPr>
          <p:txBody>
            <a:bodyPr anchor="t" rtlCol="false" tIns="0" lIns="0" bIns="0" rIns="0">
              <a:spAutoFit/>
            </a:bodyPr>
            <a:lstStyle/>
            <a:p>
              <a:pPr algn="ctr" marL="0" indent="0" lvl="0">
                <a:lnSpc>
                  <a:spcPts val="1482"/>
                </a:lnSpc>
                <a:spcBef>
                  <a:spcPct val="0"/>
                </a:spcBef>
              </a:pPr>
              <a:r>
                <a:rPr lang="en-US" sz="1482" strike="noStrike" u="none">
                  <a:solidFill>
                    <a:srgbClr val="0A0047"/>
                  </a:solidFill>
                  <a:latin typeface="Akzidenz-Grotesk Bold"/>
                </a:rPr>
                <a:t>↓ READ MORE ↓</a:t>
              </a:r>
            </a:p>
          </p:txBody>
        </p:sp>
        <p:sp>
          <p:nvSpPr>
            <p:cNvPr name="TextBox 28" id="28"/>
            <p:cNvSpPr txBox="true"/>
            <p:nvPr/>
          </p:nvSpPr>
          <p:spPr>
            <a:xfrm rot="0">
              <a:off x="988019" y="381002"/>
              <a:ext cx="4802880" cy="672888"/>
            </a:xfrm>
            <a:prstGeom prst="rect">
              <a:avLst/>
            </a:prstGeom>
          </p:spPr>
          <p:txBody>
            <a:bodyPr anchor="t" rtlCol="false" tIns="0" lIns="0" bIns="0" rIns="0">
              <a:spAutoFit/>
            </a:bodyPr>
            <a:lstStyle/>
            <a:p>
              <a:pPr algn="l">
                <a:lnSpc>
                  <a:spcPts val="4160"/>
                </a:lnSpc>
              </a:pPr>
              <a:r>
                <a:rPr lang="en-US" sz="3200">
                  <a:solidFill>
                    <a:srgbClr val="FFFFFF"/>
                  </a:solidFill>
                  <a:latin typeface="League Spartan"/>
                </a:rPr>
                <a:t>NEWS NOW</a:t>
              </a:r>
            </a:p>
          </p:txBody>
        </p:sp>
        <p:sp>
          <p:nvSpPr>
            <p:cNvPr name="TextBox 29" id="29"/>
            <p:cNvSpPr txBox="true"/>
            <p:nvPr/>
          </p:nvSpPr>
          <p:spPr>
            <a:xfrm rot="0">
              <a:off x="988019" y="3323289"/>
              <a:ext cx="3581411" cy="5240910"/>
            </a:xfrm>
            <a:prstGeom prst="rect">
              <a:avLst/>
            </a:prstGeom>
          </p:spPr>
          <p:txBody>
            <a:bodyPr anchor="t" rtlCol="false" tIns="0" lIns="0" bIns="0" rIns="0">
              <a:spAutoFit/>
            </a:bodyPr>
            <a:lstStyle/>
            <a:p>
              <a:pPr>
                <a:lnSpc>
                  <a:spcPts val="1916"/>
                </a:lnSpc>
              </a:pPr>
              <a:r>
                <a:rPr lang="en-US" sz="1368">
                  <a:solidFill>
                    <a:srgbClr val="000000"/>
                  </a:solidFill>
                  <a:latin typeface="Mark Pro 1"/>
                  <a:ea typeface="Mark Pro 1"/>
                </a:rPr>
                <a:t>Polar bears are ditching the cold for the sandy shores! Jaw-dropping images have emerged of these majestic creatures lounging on sun-kissed beaches. 🐾🌊 #TropicalBears #UnchartedTerritory #BeachLife"</a:t>
              </a:r>
            </a:p>
            <a:p>
              <a:pPr algn="ctr">
                <a:lnSpc>
                  <a:spcPts val="2629"/>
                </a:lnSpc>
              </a:pPr>
            </a:p>
            <a:p>
              <a:pPr algn="ctr">
                <a:lnSpc>
                  <a:spcPts val="2629"/>
                </a:lnSpc>
              </a:pPr>
            </a:p>
            <a:p>
              <a:pPr algn="ctr">
                <a:lnSpc>
                  <a:spcPts val="2629"/>
                </a:lnSpc>
              </a:pPr>
            </a:p>
            <a:p>
              <a:pPr algn="ctr">
                <a:lnSpc>
                  <a:spcPts val="2629"/>
                </a:lnSpc>
              </a:pPr>
            </a:p>
            <a:p>
              <a:pPr algn="ctr">
                <a:lnSpc>
                  <a:spcPts val="2629"/>
                </a:lnSpc>
              </a:pPr>
            </a:p>
            <a:p>
              <a:pPr algn="ctr">
                <a:lnSpc>
                  <a:spcPts val="2629"/>
                </a:lnSpc>
                <a:spcBef>
                  <a:spcPct val="0"/>
                </a:spcBef>
              </a:pPr>
            </a:p>
          </p:txBody>
        </p:sp>
        <p:sp>
          <p:nvSpPr>
            <p:cNvPr name="Freeform 30" id="30"/>
            <p:cNvSpPr/>
            <p:nvPr/>
          </p:nvSpPr>
          <p:spPr>
            <a:xfrm flipH="false" flipV="false" rot="5400000">
              <a:off x="1525255" y="-1525255"/>
              <a:ext cx="6524673" cy="9575183"/>
            </a:xfrm>
            <a:custGeom>
              <a:avLst/>
              <a:gdLst/>
              <a:ahLst/>
              <a:cxnLst/>
              <a:rect r="r" b="b" t="t" l="l"/>
              <a:pathLst>
                <a:path h="9575183" w="6524673">
                  <a:moveTo>
                    <a:pt x="0" y="0"/>
                  </a:moveTo>
                  <a:lnTo>
                    <a:pt x="6524673" y="0"/>
                  </a:lnTo>
                  <a:lnTo>
                    <a:pt x="6524673" y="9575183"/>
                  </a:lnTo>
                  <a:lnTo>
                    <a:pt x="0" y="9575183"/>
                  </a:lnTo>
                  <a:lnTo>
                    <a:pt x="0" y="0"/>
                  </a:lnTo>
                  <a:close/>
                </a:path>
              </a:pathLst>
            </a:custGeom>
            <a:blipFill>
              <a:blip r:embed="rId17"/>
              <a:stretch>
                <a:fillRect l="-1699" t="0" r="-2080" b="0"/>
              </a:stretch>
            </a:blipFill>
          </p:spPr>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017330" y="3404308"/>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608724" y="739917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4005281" y="4132735"/>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57047" y="-899112"/>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true" flipV="false" rot="0">
            <a:off x="4060174" y="3957427"/>
            <a:ext cx="4496577" cy="3645975"/>
          </a:xfrm>
          <a:custGeom>
            <a:avLst/>
            <a:gdLst/>
            <a:ahLst/>
            <a:cxnLst/>
            <a:rect r="r" b="b" t="t" l="l"/>
            <a:pathLst>
              <a:path h="3645975" w="4496577">
                <a:moveTo>
                  <a:pt x="4496577" y="0"/>
                </a:moveTo>
                <a:lnTo>
                  <a:pt x="0" y="0"/>
                </a:lnTo>
                <a:lnTo>
                  <a:pt x="0" y="3645975"/>
                </a:lnTo>
                <a:lnTo>
                  <a:pt x="4496577" y="3645975"/>
                </a:lnTo>
                <a:lnTo>
                  <a:pt x="4496577"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9693319" y="3957427"/>
            <a:ext cx="4466534" cy="3621614"/>
          </a:xfrm>
          <a:custGeom>
            <a:avLst/>
            <a:gdLst/>
            <a:ahLst/>
            <a:cxnLst/>
            <a:rect r="r" b="b" t="t" l="l"/>
            <a:pathLst>
              <a:path h="3621614" w="4466534">
                <a:moveTo>
                  <a:pt x="0" y="0"/>
                </a:moveTo>
                <a:lnTo>
                  <a:pt x="4466534" y="0"/>
                </a:lnTo>
                <a:lnTo>
                  <a:pt x="4466534" y="3621614"/>
                </a:lnTo>
                <a:lnTo>
                  <a:pt x="0" y="36216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true" flipV="false" rot="0">
            <a:off x="11937805" y="4684046"/>
            <a:ext cx="951487" cy="1857881"/>
          </a:xfrm>
          <a:custGeom>
            <a:avLst/>
            <a:gdLst/>
            <a:ahLst/>
            <a:cxnLst/>
            <a:rect r="r" b="b" t="t" l="l"/>
            <a:pathLst>
              <a:path h="1857881" w="951487">
                <a:moveTo>
                  <a:pt x="951487" y="0"/>
                </a:moveTo>
                <a:lnTo>
                  <a:pt x="0" y="0"/>
                </a:lnTo>
                <a:lnTo>
                  <a:pt x="0" y="1857881"/>
                </a:lnTo>
                <a:lnTo>
                  <a:pt x="951487" y="1857881"/>
                </a:lnTo>
                <a:lnTo>
                  <a:pt x="951487" y="0"/>
                </a:lnTo>
                <a:close/>
              </a:path>
            </a:pathLst>
          </a:custGeom>
          <a:blipFill>
            <a:blip r:embed="rId6"/>
            <a:stretch>
              <a:fillRect l="0" t="0" r="0" b="0"/>
            </a:stretch>
          </a:blipFill>
        </p:spPr>
      </p:sp>
      <p:sp>
        <p:nvSpPr>
          <p:cNvPr name="Freeform 11" id="11"/>
          <p:cNvSpPr/>
          <p:nvPr/>
        </p:nvSpPr>
        <p:spPr>
          <a:xfrm flipH="false" flipV="false" rot="1004723">
            <a:off x="12181997" y="4617230"/>
            <a:ext cx="401954" cy="231123"/>
          </a:xfrm>
          <a:custGeom>
            <a:avLst/>
            <a:gdLst/>
            <a:ahLst/>
            <a:cxnLst/>
            <a:rect r="r" b="b" t="t" l="l"/>
            <a:pathLst>
              <a:path h="231123" w="401954">
                <a:moveTo>
                  <a:pt x="0" y="0"/>
                </a:moveTo>
                <a:lnTo>
                  <a:pt x="401954" y="0"/>
                </a:lnTo>
                <a:lnTo>
                  <a:pt x="401954" y="231124"/>
                </a:lnTo>
                <a:lnTo>
                  <a:pt x="0" y="23112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10962120" y="4503992"/>
            <a:ext cx="1079288" cy="2107425"/>
          </a:xfrm>
          <a:custGeom>
            <a:avLst/>
            <a:gdLst/>
            <a:ahLst/>
            <a:cxnLst/>
            <a:rect r="r" b="b" t="t" l="l"/>
            <a:pathLst>
              <a:path h="2107425" w="1079288">
                <a:moveTo>
                  <a:pt x="0" y="0"/>
                </a:moveTo>
                <a:lnTo>
                  <a:pt x="1079288" y="0"/>
                </a:lnTo>
                <a:lnTo>
                  <a:pt x="1079288" y="2107426"/>
                </a:lnTo>
                <a:lnTo>
                  <a:pt x="0" y="2107426"/>
                </a:lnTo>
                <a:lnTo>
                  <a:pt x="0" y="0"/>
                </a:lnTo>
                <a:close/>
              </a:path>
            </a:pathLst>
          </a:custGeom>
          <a:blipFill>
            <a:blip r:embed="rId6"/>
            <a:stretch>
              <a:fillRect l="0" t="0" r="0" b="0"/>
            </a:stretch>
          </a:blipFill>
        </p:spPr>
      </p:sp>
      <p:sp>
        <p:nvSpPr>
          <p:cNvPr name="Freeform 13" id="13"/>
          <p:cNvSpPr/>
          <p:nvPr/>
        </p:nvSpPr>
        <p:spPr>
          <a:xfrm flipH="false" flipV="false" rot="773743">
            <a:off x="6212487" y="5102538"/>
            <a:ext cx="1525461" cy="1355753"/>
          </a:xfrm>
          <a:custGeom>
            <a:avLst/>
            <a:gdLst/>
            <a:ahLst/>
            <a:cxnLst/>
            <a:rect r="r" b="b" t="t" l="l"/>
            <a:pathLst>
              <a:path h="1355753" w="1525461">
                <a:moveTo>
                  <a:pt x="0" y="0"/>
                </a:moveTo>
                <a:lnTo>
                  <a:pt x="1525461" y="0"/>
                </a:lnTo>
                <a:lnTo>
                  <a:pt x="1525461" y="1355753"/>
                </a:lnTo>
                <a:lnTo>
                  <a:pt x="0" y="135575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4" id="14"/>
          <p:cNvSpPr/>
          <p:nvPr/>
        </p:nvSpPr>
        <p:spPr>
          <a:xfrm flipH="false" flipV="false" rot="0">
            <a:off x="6036418" y="4503992"/>
            <a:ext cx="719558" cy="639508"/>
          </a:xfrm>
          <a:custGeom>
            <a:avLst/>
            <a:gdLst/>
            <a:ahLst/>
            <a:cxnLst/>
            <a:rect r="r" b="b" t="t" l="l"/>
            <a:pathLst>
              <a:path h="639508" w="719558">
                <a:moveTo>
                  <a:pt x="0" y="0"/>
                </a:moveTo>
                <a:lnTo>
                  <a:pt x="719558" y="0"/>
                </a:lnTo>
                <a:lnTo>
                  <a:pt x="719558" y="639508"/>
                </a:lnTo>
                <a:lnTo>
                  <a:pt x="0" y="63950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5" id="15"/>
          <p:cNvSpPr/>
          <p:nvPr/>
        </p:nvSpPr>
        <p:spPr>
          <a:xfrm flipH="false" flipV="false" rot="-935835">
            <a:off x="5064347" y="5573837"/>
            <a:ext cx="820311" cy="729052"/>
          </a:xfrm>
          <a:custGeom>
            <a:avLst/>
            <a:gdLst/>
            <a:ahLst/>
            <a:cxnLst/>
            <a:rect r="r" b="b" t="t" l="l"/>
            <a:pathLst>
              <a:path h="729052" w="820311">
                <a:moveTo>
                  <a:pt x="0" y="0"/>
                </a:moveTo>
                <a:lnTo>
                  <a:pt x="820311" y="0"/>
                </a:lnTo>
                <a:lnTo>
                  <a:pt x="820311" y="729052"/>
                </a:lnTo>
                <a:lnTo>
                  <a:pt x="0" y="72905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6" id="16"/>
          <p:cNvSpPr/>
          <p:nvPr/>
        </p:nvSpPr>
        <p:spPr>
          <a:xfrm flipH="false" flipV="false" rot="0">
            <a:off x="4890949" y="4919493"/>
            <a:ext cx="583554" cy="518634"/>
          </a:xfrm>
          <a:custGeom>
            <a:avLst/>
            <a:gdLst/>
            <a:ahLst/>
            <a:cxnLst/>
            <a:rect r="r" b="b" t="t" l="l"/>
            <a:pathLst>
              <a:path h="518634" w="583554">
                <a:moveTo>
                  <a:pt x="0" y="0"/>
                </a:moveTo>
                <a:lnTo>
                  <a:pt x="583553" y="0"/>
                </a:lnTo>
                <a:lnTo>
                  <a:pt x="583553" y="518634"/>
                </a:lnTo>
                <a:lnTo>
                  <a:pt x="0" y="51863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7" id="17"/>
          <p:cNvSpPr/>
          <p:nvPr/>
        </p:nvSpPr>
        <p:spPr>
          <a:xfrm flipH="false" flipV="false" rot="0">
            <a:off x="13566310" y="9161327"/>
            <a:ext cx="877942" cy="877942"/>
          </a:xfrm>
          <a:custGeom>
            <a:avLst/>
            <a:gdLst/>
            <a:ahLst/>
            <a:cxnLst/>
            <a:rect r="r" b="b" t="t" l="l"/>
            <a:pathLst>
              <a:path h="877942" w="877942">
                <a:moveTo>
                  <a:pt x="0" y="0"/>
                </a:moveTo>
                <a:lnTo>
                  <a:pt x="877942" y="0"/>
                </a:lnTo>
                <a:lnTo>
                  <a:pt x="877942" y="877942"/>
                </a:lnTo>
                <a:lnTo>
                  <a:pt x="0" y="87794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8" id="18"/>
          <p:cNvSpPr txBox="true"/>
          <p:nvPr/>
        </p:nvSpPr>
        <p:spPr>
          <a:xfrm rot="0">
            <a:off x="1764659" y="1191367"/>
            <a:ext cx="12861394" cy="2623185"/>
          </a:xfrm>
          <a:prstGeom prst="rect">
            <a:avLst/>
          </a:prstGeom>
        </p:spPr>
        <p:txBody>
          <a:bodyPr anchor="t" rtlCol="false" tIns="0" lIns="0" bIns="0" rIns="0">
            <a:spAutoFit/>
          </a:bodyPr>
          <a:lstStyle/>
          <a:p>
            <a:pPr>
              <a:lnSpc>
                <a:spcPts val="5040"/>
              </a:lnSpc>
            </a:pPr>
            <a:r>
              <a:rPr lang="en-US" sz="3600">
                <a:solidFill>
                  <a:srgbClr val="000000"/>
                </a:solidFill>
                <a:latin typeface="Mark Pro 2"/>
              </a:rPr>
              <a:t>What should Smartie do? </a:t>
            </a:r>
          </a:p>
          <a:p>
            <a:pPr>
              <a:lnSpc>
                <a:spcPts val="5040"/>
              </a:lnSpc>
            </a:pPr>
          </a:p>
          <a:p>
            <a:pPr>
              <a:lnSpc>
                <a:spcPts val="5040"/>
              </a:lnSpc>
            </a:pPr>
            <a:r>
              <a:rPr lang="en-US" sz="3600">
                <a:solidFill>
                  <a:srgbClr val="000000"/>
                </a:solidFill>
                <a:latin typeface="Mark Pro 2"/>
              </a:rPr>
              <a:t>Should he believe what the internet says, or should he ask for help to find the right information?</a:t>
            </a:r>
          </a:p>
        </p:txBody>
      </p:sp>
      <p:sp>
        <p:nvSpPr>
          <p:cNvPr name="TextBox 19" id="19"/>
          <p:cNvSpPr txBox="true"/>
          <p:nvPr/>
        </p:nvSpPr>
        <p:spPr>
          <a:xfrm rot="0">
            <a:off x="14159853" y="9392293"/>
            <a:ext cx="3424612" cy="521182"/>
          </a:xfrm>
          <a:prstGeom prst="rect">
            <a:avLst/>
          </a:prstGeom>
        </p:spPr>
        <p:txBody>
          <a:bodyPr anchor="t" rtlCol="false" tIns="0" lIns="0" bIns="0" rIns="0">
            <a:spAutoFit/>
          </a:bodyPr>
          <a:lstStyle/>
          <a:p>
            <a:pPr algn="ctr">
              <a:lnSpc>
                <a:spcPts val="4348"/>
              </a:lnSpc>
              <a:spcBef>
                <a:spcPct val="0"/>
              </a:spcBef>
            </a:pPr>
            <a:r>
              <a:rPr lang="en-US" sz="3106">
                <a:solidFill>
                  <a:srgbClr val="000000"/>
                </a:solidFill>
                <a:latin typeface="Canva Sans"/>
              </a:rPr>
              <a:t>Time to chat!</a:t>
            </a:r>
          </a:p>
        </p:txBody>
      </p:sp>
      <p:sp>
        <p:nvSpPr>
          <p:cNvPr name="Freeform 20" id="20"/>
          <p:cNvSpPr/>
          <p:nvPr/>
        </p:nvSpPr>
        <p:spPr>
          <a:xfrm flipH="false" flipV="false" rot="0">
            <a:off x="11299285" y="-899112"/>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1" id="21"/>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13"/>
            <a:stretch>
              <a:fillRect l="0" t="0" r="0" b="0"/>
            </a:stretch>
          </a:blipFill>
        </p:spPr>
      </p:sp>
      <p:sp>
        <p:nvSpPr>
          <p:cNvPr name="Freeform 22" id="22"/>
          <p:cNvSpPr/>
          <p:nvPr/>
        </p:nvSpPr>
        <p:spPr>
          <a:xfrm flipH="true" flipV="false" rot="0">
            <a:off x="8038926" y="6756876"/>
            <a:ext cx="2521141" cy="3482884"/>
          </a:xfrm>
          <a:custGeom>
            <a:avLst/>
            <a:gdLst/>
            <a:ahLst/>
            <a:cxnLst/>
            <a:rect r="r" b="b" t="t" l="l"/>
            <a:pathLst>
              <a:path h="3482884" w="2521141">
                <a:moveTo>
                  <a:pt x="2521141" y="0"/>
                </a:moveTo>
                <a:lnTo>
                  <a:pt x="0" y="0"/>
                </a:lnTo>
                <a:lnTo>
                  <a:pt x="0" y="3482884"/>
                </a:lnTo>
                <a:lnTo>
                  <a:pt x="2521141" y="3482884"/>
                </a:lnTo>
                <a:lnTo>
                  <a:pt x="2521141" y="0"/>
                </a:lnTo>
                <a:close/>
              </a:path>
            </a:pathLst>
          </a:custGeom>
          <a:blipFill>
            <a:blip r:embed="rId14"/>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017330" y="3404308"/>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940569" y="-914702"/>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false" rot="0">
            <a:off x="1517612" y="7408535"/>
            <a:ext cx="1634349" cy="2234450"/>
          </a:xfrm>
          <a:custGeom>
            <a:avLst/>
            <a:gdLst/>
            <a:ahLst/>
            <a:cxnLst/>
            <a:rect r="r" b="b" t="t" l="l"/>
            <a:pathLst>
              <a:path h="2234450" w="1634349">
                <a:moveTo>
                  <a:pt x="1634350" y="0"/>
                </a:moveTo>
                <a:lnTo>
                  <a:pt x="0" y="0"/>
                </a:lnTo>
                <a:lnTo>
                  <a:pt x="0" y="2234451"/>
                </a:lnTo>
                <a:lnTo>
                  <a:pt x="1634350" y="2234451"/>
                </a:lnTo>
                <a:lnTo>
                  <a:pt x="1634350" y="0"/>
                </a:lnTo>
                <a:close/>
              </a:path>
            </a:pathLst>
          </a:custGeom>
          <a:blipFill>
            <a:blip r:embed="rId4"/>
            <a:stretch>
              <a:fillRect l="-551" t="-1977" r="-551" b="0"/>
            </a:stretch>
          </a:blipFill>
        </p:spPr>
      </p:sp>
      <p:sp>
        <p:nvSpPr>
          <p:cNvPr name="Freeform 7" id="7"/>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5"/>
            <a:stretch>
              <a:fillRect l="0" t="0" r="0" b="0"/>
            </a:stretch>
          </a:blipFill>
        </p:spPr>
      </p:sp>
      <p:sp>
        <p:nvSpPr>
          <p:cNvPr name="Freeform 8" id="8"/>
          <p:cNvSpPr/>
          <p:nvPr/>
        </p:nvSpPr>
        <p:spPr>
          <a:xfrm flipH="true" flipV="false" rot="-1856413">
            <a:off x="2421094" y="5541512"/>
            <a:ext cx="3827445" cy="2656627"/>
          </a:xfrm>
          <a:custGeom>
            <a:avLst/>
            <a:gdLst/>
            <a:ahLst/>
            <a:cxnLst/>
            <a:rect r="r" b="b" t="t" l="l"/>
            <a:pathLst>
              <a:path h="2656627" w="3827445">
                <a:moveTo>
                  <a:pt x="3827446" y="0"/>
                </a:moveTo>
                <a:lnTo>
                  <a:pt x="0" y="0"/>
                </a:lnTo>
                <a:lnTo>
                  <a:pt x="0" y="2656627"/>
                </a:lnTo>
                <a:lnTo>
                  <a:pt x="3827446" y="2656627"/>
                </a:lnTo>
                <a:lnTo>
                  <a:pt x="3827446"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713059">
            <a:off x="1989657" y="5229211"/>
            <a:ext cx="959069" cy="1216949"/>
          </a:xfrm>
          <a:custGeom>
            <a:avLst/>
            <a:gdLst/>
            <a:ahLst/>
            <a:cxnLst/>
            <a:rect r="r" b="b" t="t" l="l"/>
            <a:pathLst>
              <a:path h="1216949" w="959069">
                <a:moveTo>
                  <a:pt x="0" y="0"/>
                </a:moveTo>
                <a:lnTo>
                  <a:pt x="959069" y="0"/>
                </a:lnTo>
                <a:lnTo>
                  <a:pt x="959069" y="1216949"/>
                </a:lnTo>
                <a:lnTo>
                  <a:pt x="0" y="1216949"/>
                </a:lnTo>
                <a:lnTo>
                  <a:pt x="0" y="0"/>
                </a:lnTo>
                <a:close/>
              </a:path>
            </a:pathLst>
          </a:custGeom>
          <a:blipFill>
            <a:blip r:embed="rId8">
              <a:extLst>
                <a:ext uri="{96DAC541-7B7A-43D3-8B79-37D633B846F1}">
                  <asvg:svgBlip xmlns:asvg="http://schemas.microsoft.com/office/drawing/2016/SVG/main" r:embed="rId9"/>
                </a:ext>
              </a:extLst>
            </a:blip>
            <a:stretch>
              <a:fillRect l="0" t="0" r="-294983" b="0"/>
            </a:stretch>
          </a:blipFill>
        </p:spPr>
      </p:sp>
      <p:sp>
        <p:nvSpPr>
          <p:cNvPr name="Freeform 10" id="10"/>
          <p:cNvSpPr/>
          <p:nvPr/>
        </p:nvSpPr>
        <p:spPr>
          <a:xfrm flipH="false" flipV="false" rot="-638977">
            <a:off x="5590372" y="4522812"/>
            <a:ext cx="964038" cy="1241376"/>
          </a:xfrm>
          <a:custGeom>
            <a:avLst/>
            <a:gdLst/>
            <a:ahLst/>
            <a:cxnLst/>
            <a:rect r="r" b="b" t="t" l="l"/>
            <a:pathLst>
              <a:path h="1241376" w="964038">
                <a:moveTo>
                  <a:pt x="0" y="0"/>
                </a:moveTo>
                <a:lnTo>
                  <a:pt x="964038" y="0"/>
                </a:lnTo>
                <a:lnTo>
                  <a:pt x="964038" y="1241376"/>
                </a:lnTo>
                <a:lnTo>
                  <a:pt x="0" y="1241376"/>
                </a:lnTo>
                <a:lnTo>
                  <a:pt x="0" y="0"/>
                </a:lnTo>
                <a:close/>
              </a:path>
            </a:pathLst>
          </a:custGeom>
          <a:blipFill>
            <a:blip r:embed="rId8">
              <a:extLst>
                <a:ext uri="{96DAC541-7B7A-43D3-8B79-37D633B846F1}">
                  <asvg:svgBlip xmlns:asvg="http://schemas.microsoft.com/office/drawing/2016/SVG/main" r:embed="rId9"/>
                </a:ext>
              </a:extLst>
            </a:blip>
            <a:stretch>
              <a:fillRect l="-96795" t="0" r="-204039" b="0"/>
            </a:stretch>
          </a:blipFill>
        </p:spPr>
      </p:sp>
      <p:sp>
        <p:nvSpPr>
          <p:cNvPr name="Freeform 11" id="11"/>
          <p:cNvSpPr/>
          <p:nvPr/>
        </p:nvSpPr>
        <p:spPr>
          <a:xfrm flipH="false" flipV="false" rot="-460102">
            <a:off x="6609741" y="3744439"/>
            <a:ext cx="1161495" cy="1508878"/>
          </a:xfrm>
          <a:custGeom>
            <a:avLst/>
            <a:gdLst/>
            <a:ahLst/>
            <a:cxnLst/>
            <a:rect r="r" b="b" t="t" l="l"/>
            <a:pathLst>
              <a:path h="1508878" w="1161495">
                <a:moveTo>
                  <a:pt x="0" y="0"/>
                </a:moveTo>
                <a:lnTo>
                  <a:pt x="1161495" y="0"/>
                </a:lnTo>
                <a:lnTo>
                  <a:pt x="1161495" y="1508878"/>
                </a:lnTo>
                <a:lnTo>
                  <a:pt x="0" y="1508878"/>
                </a:lnTo>
                <a:lnTo>
                  <a:pt x="0" y="0"/>
                </a:lnTo>
                <a:close/>
              </a:path>
            </a:pathLst>
          </a:custGeom>
          <a:blipFill>
            <a:blip r:embed="rId8">
              <a:extLst>
                <a:ext uri="{96DAC541-7B7A-43D3-8B79-37D633B846F1}">
                  <asvg:svgBlip xmlns:asvg="http://schemas.microsoft.com/office/drawing/2016/SVG/main" r:embed="rId9"/>
                </a:ext>
              </a:extLst>
            </a:blip>
            <a:stretch>
              <a:fillRect l="-304383" t="0" r="0" b="0"/>
            </a:stretch>
          </a:blipFill>
        </p:spPr>
      </p:sp>
      <p:sp>
        <p:nvSpPr>
          <p:cNvPr name="Freeform 12" id="12"/>
          <p:cNvSpPr/>
          <p:nvPr/>
        </p:nvSpPr>
        <p:spPr>
          <a:xfrm flipH="false" flipV="false" rot="109335">
            <a:off x="8015424" y="4306945"/>
            <a:ext cx="449287" cy="973185"/>
          </a:xfrm>
          <a:custGeom>
            <a:avLst/>
            <a:gdLst/>
            <a:ahLst/>
            <a:cxnLst/>
            <a:rect r="r" b="b" t="t" l="l"/>
            <a:pathLst>
              <a:path h="973185" w="449287">
                <a:moveTo>
                  <a:pt x="0" y="0"/>
                </a:moveTo>
                <a:lnTo>
                  <a:pt x="449287" y="0"/>
                </a:lnTo>
                <a:lnTo>
                  <a:pt x="449287" y="973185"/>
                </a:lnTo>
                <a:lnTo>
                  <a:pt x="0" y="97318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392326">
            <a:off x="8857677" y="3697575"/>
            <a:ext cx="1505012" cy="1364671"/>
          </a:xfrm>
          <a:custGeom>
            <a:avLst/>
            <a:gdLst/>
            <a:ahLst/>
            <a:cxnLst/>
            <a:rect r="r" b="b" t="t" l="l"/>
            <a:pathLst>
              <a:path h="1364671" w="1505012">
                <a:moveTo>
                  <a:pt x="0" y="0"/>
                </a:moveTo>
                <a:lnTo>
                  <a:pt x="1505011" y="0"/>
                </a:lnTo>
                <a:lnTo>
                  <a:pt x="1505011" y="1364672"/>
                </a:lnTo>
                <a:lnTo>
                  <a:pt x="0" y="1364672"/>
                </a:lnTo>
                <a:lnTo>
                  <a:pt x="0" y="0"/>
                </a:lnTo>
                <a:close/>
              </a:path>
            </a:pathLst>
          </a:custGeom>
          <a:blipFill>
            <a:blip r:embed="rId8">
              <a:extLst>
                <a:ext uri="{96DAC541-7B7A-43D3-8B79-37D633B846F1}">
                  <asvg:svgBlip xmlns:asvg="http://schemas.microsoft.com/office/drawing/2016/SVG/main" r:embed="rId9"/>
                </a:ext>
              </a:extLst>
            </a:blip>
            <a:stretch>
              <a:fillRect l="-113419" t="0" r="-69204" b="0"/>
            </a:stretch>
          </a:blipFill>
        </p:spPr>
      </p:sp>
      <p:sp>
        <p:nvSpPr>
          <p:cNvPr name="Freeform 14" id="14"/>
          <p:cNvSpPr/>
          <p:nvPr/>
        </p:nvSpPr>
        <p:spPr>
          <a:xfrm flipH="false" flipV="false" rot="449161">
            <a:off x="10666597" y="3417668"/>
            <a:ext cx="706137" cy="1546797"/>
          </a:xfrm>
          <a:custGeom>
            <a:avLst/>
            <a:gdLst/>
            <a:ahLst/>
            <a:cxnLst/>
            <a:rect r="r" b="b" t="t" l="l"/>
            <a:pathLst>
              <a:path h="1546797" w="706137">
                <a:moveTo>
                  <a:pt x="0" y="0"/>
                </a:moveTo>
                <a:lnTo>
                  <a:pt x="706137" y="0"/>
                </a:lnTo>
                <a:lnTo>
                  <a:pt x="706137" y="1546797"/>
                </a:lnTo>
                <a:lnTo>
                  <a:pt x="0" y="1546797"/>
                </a:lnTo>
                <a:lnTo>
                  <a:pt x="0" y="0"/>
                </a:lnTo>
                <a:close/>
              </a:path>
            </a:pathLst>
          </a:custGeom>
          <a:blipFill>
            <a:blip r:embed="rId8">
              <a:extLst>
                <a:ext uri="{96DAC541-7B7A-43D3-8B79-37D633B846F1}">
                  <asvg:svgBlip xmlns:asvg="http://schemas.microsoft.com/office/drawing/2016/SVG/main" r:embed="rId9"/>
                </a:ext>
              </a:extLst>
            </a:blip>
            <a:stretch>
              <a:fillRect l="-231789" t="0" r="-350965" b="0"/>
            </a:stretch>
          </a:blipFill>
        </p:spPr>
      </p:sp>
      <p:sp>
        <p:nvSpPr>
          <p:cNvPr name="Freeform 15" id="15"/>
          <p:cNvSpPr/>
          <p:nvPr/>
        </p:nvSpPr>
        <p:spPr>
          <a:xfrm flipH="false" flipV="false" rot="-675572">
            <a:off x="3882277" y="4357138"/>
            <a:ext cx="1285509" cy="1241376"/>
          </a:xfrm>
          <a:custGeom>
            <a:avLst/>
            <a:gdLst/>
            <a:ahLst/>
            <a:cxnLst/>
            <a:rect r="r" b="b" t="t" l="l"/>
            <a:pathLst>
              <a:path h="1241376" w="1285509">
                <a:moveTo>
                  <a:pt x="0" y="0"/>
                </a:moveTo>
                <a:lnTo>
                  <a:pt x="1285509" y="0"/>
                </a:lnTo>
                <a:lnTo>
                  <a:pt x="1285509" y="1241375"/>
                </a:lnTo>
                <a:lnTo>
                  <a:pt x="0" y="1241375"/>
                </a:lnTo>
                <a:lnTo>
                  <a:pt x="0" y="0"/>
                </a:lnTo>
                <a:close/>
              </a:path>
            </a:pathLst>
          </a:custGeom>
          <a:blipFill>
            <a:blip r:embed="rId8">
              <a:extLst>
                <a:ext uri="{96DAC541-7B7A-43D3-8B79-37D633B846F1}">
                  <asvg:svgBlip xmlns:asvg="http://schemas.microsoft.com/office/drawing/2016/SVG/main" r:embed="rId9"/>
                </a:ext>
              </a:extLst>
            </a:blip>
            <a:stretch>
              <a:fillRect l="-124334" t="0" r="-76653" b="0"/>
            </a:stretch>
          </a:blipFill>
        </p:spPr>
      </p:sp>
      <p:sp>
        <p:nvSpPr>
          <p:cNvPr name="Freeform 16" id="16"/>
          <p:cNvSpPr/>
          <p:nvPr/>
        </p:nvSpPr>
        <p:spPr>
          <a:xfrm flipH="false" flipV="false" rot="-591319">
            <a:off x="3270766" y="4694645"/>
            <a:ext cx="429030" cy="897709"/>
          </a:xfrm>
          <a:custGeom>
            <a:avLst/>
            <a:gdLst/>
            <a:ahLst/>
            <a:cxnLst/>
            <a:rect r="r" b="b" t="t" l="l"/>
            <a:pathLst>
              <a:path h="897709" w="429030">
                <a:moveTo>
                  <a:pt x="0" y="0"/>
                </a:moveTo>
                <a:lnTo>
                  <a:pt x="429030" y="0"/>
                </a:lnTo>
                <a:lnTo>
                  <a:pt x="429030" y="897710"/>
                </a:lnTo>
                <a:lnTo>
                  <a:pt x="0" y="89771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7" id="17"/>
          <p:cNvSpPr/>
          <p:nvPr/>
        </p:nvSpPr>
        <p:spPr>
          <a:xfrm flipH="false" flipV="false" rot="0">
            <a:off x="11337137" y="1814364"/>
            <a:ext cx="692566" cy="1660497"/>
          </a:xfrm>
          <a:custGeom>
            <a:avLst/>
            <a:gdLst/>
            <a:ahLst/>
            <a:cxnLst/>
            <a:rect r="r" b="b" t="t" l="l"/>
            <a:pathLst>
              <a:path h="1660497" w="692566">
                <a:moveTo>
                  <a:pt x="0" y="0"/>
                </a:moveTo>
                <a:lnTo>
                  <a:pt x="692565" y="0"/>
                </a:lnTo>
                <a:lnTo>
                  <a:pt x="692565" y="1660497"/>
                </a:lnTo>
                <a:lnTo>
                  <a:pt x="0" y="166049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8" id="18"/>
          <p:cNvSpPr txBox="true"/>
          <p:nvPr/>
        </p:nvSpPr>
        <p:spPr>
          <a:xfrm rot="0">
            <a:off x="1204122" y="1489851"/>
            <a:ext cx="10208682" cy="1985010"/>
          </a:xfrm>
          <a:prstGeom prst="rect">
            <a:avLst/>
          </a:prstGeom>
        </p:spPr>
        <p:txBody>
          <a:bodyPr anchor="t" rtlCol="false" tIns="0" lIns="0" bIns="0" rIns="0">
            <a:spAutoFit/>
          </a:bodyPr>
          <a:lstStyle/>
          <a:p>
            <a:pPr>
              <a:lnSpc>
                <a:spcPts val="5040"/>
              </a:lnSpc>
            </a:pPr>
            <a:r>
              <a:rPr lang="en-US" sz="3600">
                <a:solidFill>
                  <a:srgbClr val="000000"/>
                </a:solidFill>
                <a:latin typeface="Mark Pro 2"/>
              </a:rPr>
              <a:t>Let’s help Smartie to make the right decision by singing Mummy Penguin’s song!</a:t>
            </a:r>
          </a:p>
          <a:p>
            <a:pPr>
              <a:lnSpc>
                <a:spcPts val="5040"/>
              </a:lnSpc>
            </a:pPr>
            <a:r>
              <a:rPr lang="en-US" sz="3600">
                <a:solidFill>
                  <a:srgbClr val="000000"/>
                </a:solidFill>
                <a:latin typeface="Mark Pro 2"/>
              </a:rPr>
              <a:t>One, two, three… </a:t>
            </a:r>
          </a:p>
        </p:txBody>
      </p:sp>
      <p:sp>
        <p:nvSpPr>
          <p:cNvPr name="TextBox 19" id="19"/>
          <p:cNvSpPr txBox="true"/>
          <p:nvPr/>
        </p:nvSpPr>
        <p:spPr>
          <a:xfrm rot="0">
            <a:off x="2828061" y="6133490"/>
            <a:ext cx="3393940" cy="1459300"/>
          </a:xfrm>
          <a:prstGeom prst="rect">
            <a:avLst/>
          </a:prstGeom>
        </p:spPr>
        <p:txBody>
          <a:bodyPr anchor="t" rtlCol="false" tIns="0" lIns="0" bIns="0" rIns="0">
            <a:spAutoFit/>
          </a:bodyPr>
          <a:lstStyle/>
          <a:p>
            <a:pPr algn="ctr">
              <a:lnSpc>
                <a:spcPts val="5870"/>
              </a:lnSpc>
              <a:spcBef>
                <a:spcPct val="0"/>
              </a:spcBef>
            </a:pPr>
            <a:r>
              <a:rPr lang="en-US" sz="4193">
                <a:solidFill>
                  <a:srgbClr val="000000"/>
                </a:solidFill>
                <a:latin typeface="Canva Sans Bold"/>
              </a:rPr>
              <a:t>Sing with me! </a:t>
            </a:r>
          </a:p>
        </p:txBody>
      </p:sp>
      <p:grpSp>
        <p:nvGrpSpPr>
          <p:cNvPr name="Group 20" id="20"/>
          <p:cNvGrpSpPr/>
          <p:nvPr/>
        </p:nvGrpSpPr>
        <p:grpSpPr>
          <a:xfrm rot="0">
            <a:off x="12334502" y="1577931"/>
            <a:ext cx="7280732" cy="7922310"/>
            <a:chOff x="0" y="0"/>
            <a:chExt cx="9707643" cy="10563080"/>
          </a:xfrm>
        </p:grpSpPr>
        <p:sp>
          <p:nvSpPr>
            <p:cNvPr name="Freeform 21" id="21"/>
            <p:cNvSpPr/>
            <p:nvPr/>
          </p:nvSpPr>
          <p:spPr>
            <a:xfrm flipH="false" flipV="false" rot="0">
              <a:off x="1545883" y="7571253"/>
              <a:ext cx="6105182" cy="2381021"/>
            </a:xfrm>
            <a:custGeom>
              <a:avLst/>
              <a:gdLst/>
              <a:ahLst/>
              <a:cxnLst/>
              <a:rect r="r" b="b" t="t" l="l"/>
              <a:pathLst>
                <a:path h="2381021" w="6105182">
                  <a:moveTo>
                    <a:pt x="0" y="0"/>
                  </a:moveTo>
                  <a:lnTo>
                    <a:pt x="6105181" y="0"/>
                  </a:lnTo>
                  <a:lnTo>
                    <a:pt x="6105181" y="2381021"/>
                  </a:lnTo>
                  <a:lnTo>
                    <a:pt x="0" y="2381021"/>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2" id="22"/>
            <p:cNvSpPr/>
            <p:nvPr/>
          </p:nvSpPr>
          <p:spPr>
            <a:xfrm flipH="false" flipV="false" rot="0">
              <a:off x="3602461" y="2613605"/>
              <a:ext cx="6105182" cy="2381021"/>
            </a:xfrm>
            <a:custGeom>
              <a:avLst/>
              <a:gdLst/>
              <a:ahLst/>
              <a:cxnLst/>
              <a:rect r="r" b="b" t="t" l="l"/>
              <a:pathLst>
                <a:path h="2381021" w="6105182">
                  <a:moveTo>
                    <a:pt x="0" y="0"/>
                  </a:moveTo>
                  <a:lnTo>
                    <a:pt x="6105182" y="0"/>
                  </a:lnTo>
                  <a:lnTo>
                    <a:pt x="6105182" y="2381021"/>
                  </a:lnTo>
                  <a:lnTo>
                    <a:pt x="0" y="2381021"/>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3" id="23"/>
            <p:cNvSpPr/>
            <p:nvPr/>
          </p:nvSpPr>
          <p:spPr>
            <a:xfrm flipH="false" flipV="false" rot="5400000">
              <a:off x="-958222" y="1595105"/>
              <a:ext cx="9308435" cy="6761412"/>
            </a:xfrm>
            <a:custGeom>
              <a:avLst/>
              <a:gdLst/>
              <a:ahLst/>
              <a:cxnLst/>
              <a:rect r="r" b="b" t="t" l="l"/>
              <a:pathLst>
                <a:path h="6761412" w="9308435">
                  <a:moveTo>
                    <a:pt x="0" y="0"/>
                  </a:moveTo>
                  <a:lnTo>
                    <a:pt x="9308435" y="0"/>
                  </a:lnTo>
                  <a:lnTo>
                    <a:pt x="9308435" y="6761412"/>
                  </a:lnTo>
                  <a:lnTo>
                    <a:pt x="0" y="6761412"/>
                  </a:lnTo>
                  <a:lnTo>
                    <a:pt x="0" y="0"/>
                  </a:lnTo>
                  <a:close/>
                </a:path>
              </a:pathLst>
            </a:custGeom>
            <a:blipFill>
              <a:blip r:embed="rId16">
                <a:extLst>
                  <a:ext uri="{96DAC541-7B7A-43D3-8B79-37D633B846F1}">
                    <asvg:svgBlip xmlns:asvg="http://schemas.microsoft.com/office/drawing/2016/SVG/main" r:embed="rId17"/>
                  </a:ext>
                </a:extLst>
              </a:blip>
              <a:stretch>
                <a:fillRect l="0" t="-3377" r="0" b="0"/>
              </a:stretch>
            </a:blipFill>
          </p:spPr>
        </p:sp>
        <p:sp>
          <p:nvSpPr>
            <p:cNvPr name="Freeform 24" id="24"/>
            <p:cNvSpPr/>
            <p:nvPr/>
          </p:nvSpPr>
          <p:spPr>
            <a:xfrm flipH="false" flipV="false" rot="-80858">
              <a:off x="121200" y="84990"/>
              <a:ext cx="7349711" cy="10393099"/>
            </a:xfrm>
            <a:custGeom>
              <a:avLst/>
              <a:gdLst/>
              <a:ahLst/>
              <a:cxnLst/>
              <a:rect r="r" b="b" t="t" l="l"/>
              <a:pathLst>
                <a:path h="10393099" w="7349711">
                  <a:moveTo>
                    <a:pt x="0" y="0"/>
                  </a:moveTo>
                  <a:lnTo>
                    <a:pt x="7349711" y="0"/>
                  </a:lnTo>
                  <a:lnTo>
                    <a:pt x="7349711" y="10393100"/>
                  </a:lnTo>
                  <a:lnTo>
                    <a:pt x="0" y="10393100"/>
                  </a:lnTo>
                  <a:lnTo>
                    <a:pt x="0" y="0"/>
                  </a:lnTo>
                  <a:close/>
                </a:path>
              </a:pathLst>
            </a:custGeom>
            <a:blipFill>
              <a:blip r:embed="rId18"/>
              <a:stretch>
                <a:fillRect l="0" t="0" r="0" b="0"/>
              </a:stretch>
            </a:blipFill>
          </p:spPr>
        </p:sp>
        <p:sp>
          <p:nvSpPr>
            <p:cNvPr name="Freeform 25" id="25"/>
            <p:cNvSpPr/>
            <p:nvPr/>
          </p:nvSpPr>
          <p:spPr>
            <a:xfrm flipH="false" flipV="false" rot="-77622">
              <a:off x="860949" y="7637291"/>
              <a:ext cx="5870213" cy="1805091"/>
            </a:xfrm>
            <a:custGeom>
              <a:avLst/>
              <a:gdLst/>
              <a:ahLst/>
              <a:cxnLst/>
              <a:rect r="r" b="b" t="t" l="l"/>
              <a:pathLst>
                <a:path h="1805091" w="5870213">
                  <a:moveTo>
                    <a:pt x="0" y="0"/>
                  </a:moveTo>
                  <a:lnTo>
                    <a:pt x="5870213" y="0"/>
                  </a:lnTo>
                  <a:lnTo>
                    <a:pt x="5870213" y="1805091"/>
                  </a:lnTo>
                  <a:lnTo>
                    <a:pt x="0" y="1805091"/>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TextBox 26" id="26"/>
            <p:cNvSpPr txBox="true"/>
            <p:nvPr/>
          </p:nvSpPr>
          <p:spPr>
            <a:xfrm rot="-97257">
              <a:off x="825426" y="638315"/>
              <a:ext cx="5552452" cy="6719264"/>
            </a:xfrm>
            <a:prstGeom prst="rect">
              <a:avLst/>
            </a:prstGeom>
          </p:spPr>
          <p:txBody>
            <a:bodyPr anchor="t" rtlCol="false" tIns="0" lIns="0" bIns="0" rIns="0">
              <a:spAutoFit/>
            </a:bodyPr>
            <a:lstStyle/>
            <a:p>
              <a:pPr algn="ctr">
                <a:lnSpc>
                  <a:spcPts val="4993"/>
                </a:lnSpc>
                <a:spcBef>
                  <a:spcPct val="0"/>
                </a:spcBef>
              </a:pPr>
              <a:r>
                <a:rPr lang="en-US" sz="3567">
                  <a:solidFill>
                    <a:srgbClr val="000000"/>
                  </a:solidFill>
                  <a:latin typeface="Mark Pro 1"/>
                </a:rPr>
                <a:t>Before you </a:t>
              </a:r>
              <a:r>
                <a:rPr lang="en-US" sz="3567">
                  <a:solidFill>
                    <a:srgbClr val="264FF5"/>
                  </a:solidFill>
                  <a:latin typeface="Mark Pro 1"/>
                </a:rPr>
                <a:t>tap</a:t>
              </a:r>
              <a:r>
                <a:rPr lang="en-US" sz="3567">
                  <a:solidFill>
                    <a:srgbClr val="000000"/>
                  </a:solidFill>
                  <a:latin typeface="Mark Pro 1"/>
                </a:rPr>
                <a:t> and click…</a:t>
              </a:r>
            </a:p>
            <a:p>
              <a:pPr algn="ctr">
                <a:lnSpc>
                  <a:spcPts val="4993"/>
                </a:lnSpc>
                <a:spcBef>
                  <a:spcPct val="0"/>
                </a:spcBef>
              </a:pPr>
            </a:p>
            <a:p>
              <a:pPr algn="ctr">
                <a:lnSpc>
                  <a:spcPts val="4993"/>
                </a:lnSpc>
                <a:spcBef>
                  <a:spcPct val="0"/>
                </a:spcBef>
              </a:pPr>
              <a:r>
                <a:rPr lang="en-US" sz="3567">
                  <a:solidFill>
                    <a:srgbClr val="000000"/>
                  </a:solidFill>
                  <a:latin typeface="Mark Pro 1"/>
                </a:rPr>
                <a:t>You need to </a:t>
              </a:r>
              <a:r>
                <a:rPr lang="en-US" sz="3567">
                  <a:solidFill>
                    <a:srgbClr val="FF3131"/>
                  </a:solidFill>
                  <a:latin typeface="Mark Pro 1"/>
                </a:rPr>
                <a:t>stop</a:t>
              </a:r>
              <a:r>
                <a:rPr lang="en-US" sz="3567">
                  <a:solidFill>
                    <a:srgbClr val="000000"/>
                  </a:solidFill>
                  <a:latin typeface="Mark Pro 1"/>
                </a:rPr>
                <a:t> and think…</a:t>
              </a:r>
            </a:p>
            <a:p>
              <a:pPr algn="ctr">
                <a:lnSpc>
                  <a:spcPts val="4993"/>
                </a:lnSpc>
                <a:spcBef>
                  <a:spcPct val="0"/>
                </a:spcBef>
              </a:pPr>
            </a:p>
            <a:p>
              <a:pPr algn="ctr">
                <a:lnSpc>
                  <a:spcPts val="4993"/>
                </a:lnSpc>
                <a:spcBef>
                  <a:spcPct val="0"/>
                </a:spcBef>
              </a:pPr>
              <a:r>
                <a:rPr lang="en-US" sz="3567">
                  <a:solidFill>
                    <a:srgbClr val="000000"/>
                  </a:solidFill>
                  <a:latin typeface="Mark Pro 1"/>
                </a:rPr>
                <a:t>And </a:t>
              </a:r>
              <a:r>
                <a:rPr lang="en-US" sz="3567">
                  <a:solidFill>
                    <a:srgbClr val="36C01A"/>
                  </a:solidFill>
                  <a:latin typeface="Mark Pro 1"/>
                </a:rPr>
                <a:t>TELL</a:t>
              </a:r>
              <a:r>
                <a:rPr lang="en-US" sz="3567">
                  <a:solidFill>
                    <a:srgbClr val="000000"/>
                  </a:solidFill>
                  <a:latin typeface="Mark Pro 1"/>
                </a:rPr>
                <a:t> someone!</a:t>
              </a:r>
            </a:p>
          </p:txBody>
        </p:sp>
      </p:gr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703130" y="2253943"/>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653083" y="4356741"/>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608724" y="752306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967830" y="424676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9723041" y="-786759"/>
            <a:ext cx="4034659" cy="1573517"/>
          </a:xfrm>
          <a:custGeom>
            <a:avLst/>
            <a:gdLst/>
            <a:ahLst/>
            <a:cxnLst/>
            <a:rect r="r" b="b" t="t" l="l"/>
            <a:pathLst>
              <a:path h="1573517" w="4034659">
                <a:moveTo>
                  <a:pt x="0" y="0"/>
                </a:moveTo>
                <a:lnTo>
                  <a:pt x="4034660" y="0"/>
                </a:lnTo>
                <a:lnTo>
                  <a:pt x="4034660"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1417514" y="1638306"/>
            <a:ext cx="12340186" cy="1985010"/>
          </a:xfrm>
          <a:prstGeom prst="rect">
            <a:avLst/>
          </a:prstGeom>
        </p:spPr>
        <p:txBody>
          <a:bodyPr anchor="t" rtlCol="false" tIns="0" lIns="0" bIns="0" rIns="0">
            <a:spAutoFit/>
          </a:bodyPr>
          <a:lstStyle/>
          <a:p>
            <a:pPr>
              <a:lnSpc>
                <a:spcPts val="5040"/>
              </a:lnSpc>
            </a:pPr>
            <a:r>
              <a:rPr lang="en-US" sz="3600">
                <a:solidFill>
                  <a:srgbClr val="000000"/>
                </a:solidFill>
                <a:latin typeface="Mark Pro 2"/>
              </a:rPr>
              <a:t>“Help!” shouted Smartie. “Mummy, Daddy, please help me. I’m trying to find out more about polar bears, but the information doesn’t sound right!”</a:t>
            </a:r>
          </a:p>
        </p:txBody>
      </p:sp>
      <p:sp>
        <p:nvSpPr>
          <p:cNvPr name="Freeform 9" id="9"/>
          <p:cNvSpPr/>
          <p:nvPr/>
        </p:nvSpPr>
        <p:spPr>
          <a:xfrm flipH="true" flipV="false" rot="-1085218">
            <a:off x="3524378" y="6979449"/>
            <a:ext cx="3131382" cy="2173491"/>
          </a:xfrm>
          <a:custGeom>
            <a:avLst/>
            <a:gdLst/>
            <a:ahLst/>
            <a:cxnLst/>
            <a:rect r="r" b="b" t="t" l="l"/>
            <a:pathLst>
              <a:path h="2173491" w="3131382">
                <a:moveTo>
                  <a:pt x="3131382" y="0"/>
                </a:moveTo>
                <a:lnTo>
                  <a:pt x="0" y="0"/>
                </a:lnTo>
                <a:lnTo>
                  <a:pt x="0" y="2173491"/>
                </a:lnTo>
                <a:lnTo>
                  <a:pt x="3131382" y="2173491"/>
                </a:lnTo>
                <a:lnTo>
                  <a:pt x="3131382"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0" id="10"/>
          <p:cNvSpPr txBox="true"/>
          <p:nvPr/>
        </p:nvSpPr>
        <p:spPr>
          <a:xfrm rot="0">
            <a:off x="3557905" y="7227793"/>
            <a:ext cx="3293518" cy="1274878"/>
          </a:xfrm>
          <a:prstGeom prst="rect">
            <a:avLst/>
          </a:prstGeom>
        </p:spPr>
        <p:txBody>
          <a:bodyPr anchor="t" rtlCol="false" tIns="0" lIns="0" bIns="0" rIns="0">
            <a:spAutoFit/>
          </a:bodyPr>
          <a:lstStyle/>
          <a:p>
            <a:pPr algn="ctr">
              <a:lnSpc>
                <a:spcPts val="9006"/>
              </a:lnSpc>
              <a:spcBef>
                <a:spcPct val="0"/>
              </a:spcBef>
            </a:pPr>
            <a:r>
              <a:rPr lang="en-US" sz="6432">
                <a:solidFill>
                  <a:srgbClr val="000000"/>
                </a:solidFill>
                <a:latin typeface="Mark Pro 1"/>
              </a:rPr>
              <a:t>HELP!</a:t>
            </a:r>
          </a:p>
        </p:txBody>
      </p:sp>
      <p:sp>
        <p:nvSpPr>
          <p:cNvPr name="Freeform 11" id="11"/>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6"/>
            <a:stretch>
              <a:fillRect l="0" t="0" r="0" b="0"/>
            </a:stretch>
          </a:blipFill>
        </p:spPr>
      </p:sp>
      <p:sp>
        <p:nvSpPr>
          <p:cNvPr name="Freeform 12" id="12"/>
          <p:cNvSpPr/>
          <p:nvPr/>
        </p:nvSpPr>
        <p:spPr>
          <a:xfrm flipH="false" flipV="false" rot="0">
            <a:off x="12608724" y="752306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13967830" y="424676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false" flipV="false" rot="0">
            <a:off x="6953028" y="5666713"/>
            <a:ext cx="11595959" cy="4620287"/>
          </a:xfrm>
          <a:custGeom>
            <a:avLst/>
            <a:gdLst/>
            <a:ahLst/>
            <a:cxnLst/>
            <a:rect r="r" b="b" t="t" l="l"/>
            <a:pathLst>
              <a:path h="4620287" w="11595959">
                <a:moveTo>
                  <a:pt x="0" y="0"/>
                </a:moveTo>
                <a:lnTo>
                  <a:pt x="11595959" y="0"/>
                </a:lnTo>
                <a:lnTo>
                  <a:pt x="11595959" y="4620287"/>
                </a:lnTo>
                <a:lnTo>
                  <a:pt x="0" y="4620287"/>
                </a:lnTo>
                <a:lnTo>
                  <a:pt x="0" y="0"/>
                </a:lnTo>
                <a:close/>
              </a:path>
            </a:pathLst>
          </a:custGeom>
          <a:blipFill>
            <a:blip r:embed="rId7">
              <a:extLst>
                <a:ext uri="{96DAC541-7B7A-43D3-8B79-37D633B846F1}">
                  <asvg:svgBlip xmlns:asvg="http://schemas.microsoft.com/office/drawing/2016/SVG/main" r:embed="rId8"/>
                </a:ext>
              </a:extLst>
            </a:blip>
            <a:stretch>
              <a:fillRect l="0" t="-39920" r="0" b="0"/>
            </a:stretch>
          </a:blipFill>
        </p:spPr>
      </p:sp>
      <p:sp>
        <p:nvSpPr>
          <p:cNvPr name="Freeform 15" id="15"/>
          <p:cNvSpPr/>
          <p:nvPr/>
        </p:nvSpPr>
        <p:spPr>
          <a:xfrm flipH="false" flipV="false" rot="0">
            <a:off x="12038988" y="6194051"/>
            <a:ext cx="1139472" cy="1247059"/>
          </a:xfrm>
          <a:custGeom>
            <a:avLst/>
            <a:gdLst/>
            <a:ahLst/>
            <a:cxnLst/>
            <a:rect r="r" b="b" t="t" l="l"/>
            <a:pathLst>
              <a:path h="1247059" w="1139472">
                <a:moveTo>
                  <a:pt x="0" y="0"/>
                </a:moveTo>
                <a:lnTo>
                  <a:pt x="1139472" y="0"/>
                </a:lnTo>
                <a:lnTo>
                  <a:pt x="1139472" y="1247059"/>
                </a:lnTo>
                <a:lnTo>
                  <a:pt x="0" y="1247059"/>
                </a:lnTo>
                <a:lnTo>
                  <a:pt x="0" y="0"/>
                </a:lnTo>
                <a:close/>
              </a:path>
            </a:pathLst>
          </a:custGeom>
          <a:blipFill>
            <a:blip r:embed="rId9"/>
            <a:stretch>
              <a:fillRect l="0" t="0" r="0" b="0"/>
            </a:stretch>
          </a:blipFill>
        </p:spPr>
      </p:sp>
      <p:sp>
        <p:nvSpPr>
          <p:cNvPr name="Freeform 16" id="16"/>
          <p:cNvSpPr/>
          <p:nvPr/>
        </p:nvSpPr>
        <p:spPr>
          <a:xfrm flipH="false" flipV="false" rot="0">
            <a:off x="13757701" y="6667223"/>
            <a:ext cx="868353" cy="985161"/>
          </a:xfrm>
          <a:custGeom>
            <a:avLst/>
            <a:gdLst/>
            <a:ahLst/>
            <a:cxnLst/>
            <a:rect r="r" b="b" t="t" l="l"/>
            <a:pathLst>
              <a:path h="985161" w="868353">
                <a:moveTo>
                  <a:pt x="0" y="0"/>
                </a:moveTo>
                <a:lnTo>
                  <a:pt x="868352" y="0"/>
                </a:lnTo>
                <a:lnTo>
                  <a:pt x="868352" y="985162"/>
                </a:lnTo>
                <a:lnTo>
                  <a:pt x="0" y="985162"/>
                </a:lnTo>
                <a:lnTo>
                  <a:pt x="0" y="0"/>
                </a:lnTo>
                <a:close/>
              </a:path>
            </a:pathLst>
          </a:custGeom>
          <a:blipFill>
            <a:blip r:embed="rId10"/>
            <a:stretch>
              <a:fillRect l="0" t="0" r="0" b="0"/>
            </a:stretch>
          </a:blipFill>
        </p:spPr>
      </p:sp>
      <p:sp>
        <p:nvSpPr>
          <p:cNvPr name="Freeform 17" id="17"/>
          <p:cNvSpPr/>
          <p:nvPr/>
        </p:nvSpPr>
        <p:spPr>
          <a:xfrm flipH="false" flipV="false" rot="0">
            <a:off x="17599953" y="6613823"/>
            <a:ext cx="688047" cy="1038561"/>
          </a:xfrm>
          <a:custGeom>
            <a:avLst/>
            <a:gdLst/>
            <a:ahLst/>
            <a:cxnLst/>
            <a:rect r="r" b="b" t="t" l="l"/>
            <a:pathLst>
              <a:path h="1038561" w="688047">
                <a:moveTo>
                  <a:pt x="0" y="0"/>
                </a:moveTo>
                <a:lnTo>
                  <a:pt x="688047" y="0"/>
                </a:lnTo>
                <a:lnTo>
                  <a:pt x="688047" y="1038562"/>
                </a:lnTo>
                <a:lnTo>
                  <a:pt x="0" y="1038562"/>
                </a:lnTo>
                <a:lnTo>
                  <a:pt x="0" y="0"/>
                </a:lnTo>
                <a:close/>
              </a:path>
            </a:pathLst>
          </a:custGeom>
          <a:blipFill>
            <a:blip r:embed="rId11"/>
            <a:stretch>
              <a:fillRect l="0" t="0" r="0" b="0"/>
            </a:stretch>
          </a:blipFill>
        </p:spPr>
      </p:sp>
      <p:sp>
        <p:nvSpPr>
          <p:cNvPr name="Freeform 18" id="18"/>
          <p:cNvSpPr/>
          <p:nvPr/>
        </p:nvSpPr>
        <p:spPr>
          <a:xfrm flipH="false" flipV="false" rot="0">
            <a:off x="8687742" y="5351718"/>
            <a:ext cx="2780004" cy="5428254"/>
          </a:xfrm>
          <a:custGeom>
            <a:avLst/>
            <a:gdLst/>
            <a:ahLst/>
            <a:cxnLst/>
            <a:rect r="r" b="b" t="t" l="l"/>
            <a:pathLst>
              <a:path h="5428254" w="2780004">
                <a:moveTo>
                  <a:pt x="0" y="0"/>
                </a:moveTo>
                <a:lnTo>
                  <a:pt x="2780004" y="0"/>
                </a:lnTo>
                <a:lnTo>
                  <a:pt x="2780004" y="5428254"/>
                </a:lnTo>
                <a:lnTo>
                  <a:pt x="0" y="5428254"/>
                </a:lnTo>
                <a:lnTo>
                  <a:pt x="0" y="0"/>
                </a:lnTo>
                <a:close/>
              </a:path>
            </a:pathLst>
          </a:custGeom>
          <a:blipFill>
            <a:blip r:embed="rId12"/>
            <a:stretch>
              <a:fillRect l="0" t="0" r="0" b="0"/>
            </a:stretch>
          </a:blipFill>
        </p:spPr>
      </p:sp>
      <p:sp>
        <p:nvSpPr>
          <p:cNvPr name="Freeform 19" id="19"/>
          <p:cNvSpPr/>
          <p:nvPr/>
        </p:nvSpPr>
        <p:spPr>
          <a:xfrm flipH="false" flipV="false" rot="3609575">
            <a:off x="9395829" y="8464953"/>
            <a:ext cx="287146" cy="497223"/>
          </a:xfrm>
          <a:custGeom>
            <a:avLst/>
            <a:gdLst/>
            <a:ahLst/>
            <a:cxnLst/>
            <a:rect r="r" b="b" t="t" l="l"/>
            <a:pathLst>
              <a:path h="497223" w="287146">
                <a:moveTo>
                  <a:pt x="0" y="0"/>
                </a:moveTo>
                <a:lnTo>
                  <a:pt x="287147" y="0"/>
                </a:lnTo>
                <a:lnTo>
                  <a:pt x="287147" y="497223"/>
                </a:lnTo>
                <a:lnTo>
                  <a:pt x="0" y="49722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0" id="20"/>
          <p:cNvSpPr/>
          <p:nvPr/>
        </p:nvSpPr>
        <p:spPr>
          <a:xfrm flipH="true" flipV="false" rot="0">
            <a:off x="1851691" y="7783264"/>
            <a:ext cx="1706215" cy="2357087"/>
          </a:xfrm>
          <a:custGeom>
            <a:avLst/>
            <a:gdLst/>
            <a:ahLst/>
            <a:cxnLst/>
            <a:rect r="r" b="b" t="t" l="l"/>
            <a:pathLst>
              <a:path h="2357087" w="1706215">
                <a:moveTo>
                  <a:pt x="1706214" y="0"/>
                </a:moveTo>
                <a:lnTo>
                  <a:pt x="0" y="0"/>
                </a:lnTo>
                <a:lnTo>
                  <a:pt x="0" y="2357087"/>
                </a:lnTo>
                <a:lnTo>
                  <a:pt x="1706214" y="2357087"/>
                </a:lnTo>
                <a:lnTo>
                  <a:pt x="1706214" y="0"/>
                </a:lnTo>
                <a:close/>
              </a:path>
            </a:pathLst>
          </a:custGeom>
          <a:blipFill>
            <a:blip r:embed="rId15"/>
            <a:stretch>
              <a:fillRect l="0" t="0" r="0" b="0"/>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3247743" y="2453525"/>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777158" y="5558820"/>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608724" y="752306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967830" y="424676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0511893" y="-808713"/>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1244116" y="926026"/>
            <a:ext cx="12508298" cy="4466590"/>
          </a:xfrm>
          <a:prstGeom prst="rect">
            <a:avLst/>
          </a:prstGeom>
        </p:spPr>
        <p:txBody>
          <a:bodyPr anchor="t" rtlCol="false" tIns="0" lIns="0" bIns="0" rIns="0">
            <a:spAutoFit/>
          </a:bodyPr>
          <a:lstStyle/>
          <a:p>
            <a:pPr>
              <a:lnSpc>
                <a:spcPts val="5040"/>
              </a:lnSpc>
            </a:pPr>
            <a:r>
              <a:rPr lang="en-US" sz="3600">
                <a:solidFill>
                  <a:srgbClr val="000000"/>
                </a:solidFill>
                <a:latin typeface="Mark Pro 2"/>
              </a:rPr>
              <a:t>“Smartie,” replied Mummy Penguin, “You made a fantastic choice! Not everything online is true, so it is always best to check with a grown up first.”</a:t>
            </a:r>
          </a:p>
          <a:p>
            <a:pPr>
              <a:lnSpc>
                <a:spcPts val="5040"/>
              </a:lnSpc>
            </a:pPr>
          </a:p>
          <a:p>
            <a:pPr>
              <a:lnSpc>
                <a:spcPts val="5040"/>
              </a:lnSpc>
            </a:pPr>
            <a:r>
              <a:rPr lang="en-US" sz="3600">
                <a:solidFill>
                  <a:srgbClr val="000000"/>
                </a:solidFill>
                <a:latin typeface="Mark Pro 2"/>
              </a:rPr>
              <a:t>Mummy Penguin helped Smartie to find the right information and everything was fine again.</a:t>
            </a:r>
          </a:p>
          <a:p>
            <a:pPr>
              <a:lnSpc>
                <a:spcPts val="4480"/>
              </a:lnSpc>
            </a:pPr>
          </a:p>
        </p:txBody>
      </p:sp>
      <p:sp>
        <p:nvSpPr>
          <p:cNvPr name="Freeform 9" id="9"/>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4"/>
            <a:stretch>
              <a:fillRect l="0" t="0" r="0" b="0"/>
            </a:stretch>
          </a:blipFill>
        </p:spPr>
      </p:sp>
      <p:sp>
        <p:nvSpPr>
          <p:cNvPr name="Freeform 10" id="10"/>
          <p:cNvSpPr/>
          <p:nvPr/>
        </p:nvSpPr>
        <p:spPr>
          <a:xfrm flipH="true" flipV="false" rot="0">
            <a:off x="10511893" y="5216118"/>
            <a:ext cx="2615586" cy="5107211"/>
          </a:xfrm>
          <a:custGeom>
            <a:avLst/>
            <a:gdLst/>
            <a:ahLst/>
            <a:cxnLst/>
            <a:rect r="r" b="b" t="t" l="l"/>
            <a:pathLst>
              <a:path h="5107211" w="2615586">
                <a:moveTo>
                  <a:pt x="2615586" y="0"/>
                </a:moveTo>
                <a:lnTo>
                  <a:pt x="0" y="0"/>
                </a:lnTo>
                <a:lnTo>
                  <a:pt x="0" y="5107212"/>
                </a:lnTo>
                <a:lnTo>
                  <a:pt x="2615586" y="5107212"/>
                </a:lnTo>
                <a:lnTo>
                  <a:pt x="2615586" y="0"/>
                </a:lnTo>
                <a:close/>
              </a:path>
            </a:pathLst>
          </a:custGeom>
          <a:blipFill>
            <a:blip r:embed="rId5"/>
            <a:stretch>
              <a:fillRect l="0" t="0" r="0" b="0"/>
            </a:stretch>
          </a:blipFill>
        </p:spPr>
      </p:sp>
      <p:sp>
        <p:nvSpPr>
          <p:cNvPr name="Freeform 11" id="11"/>
          <p:cNvSpPr/>
          <p:nvPr/>
        </p:nvSpPr>
        <p:spPr>
          <a:xfrm flipH="true" flipV="false" rot="1224681">
            <a:off x="11503070" y="5242492"/>
            <a:ext cx="633232" cy="364108"/>
          </a:xfrm>
          <a:custGeom>
            <a:avLst/>
            <a:gdLst/>
            <a:ahLst/>
            <a:cxnLst/>
            <a:rect r="r" b="b" t="t" l="l"/>
            <a:pathLst>
              <a:path h="364108" w="633232">
                <a:moveTo>
                  <a:pt x="633232" y="0"/>
                </a:moveTo>
                <a:lnTo>
                  <a:pt x="0" y="0"/>
                </a:lnTo>
                <a:lnTo>
                  <a:pt x="0" y="364108"/>
                </a:lnTo>
                <a:lnTo>
                  <a:pt x="633232" y="364108"/>
                </a:lnTo>
                <a:lnTo>
                  <a:pt x="633232"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2" id="12"/>
          <p:cNvGrpSpPr/>
          <p:nvPr/>
        </p:nvGrpSpPr>
        <p:grpSpPr>
          <a:xfrm rot="-862926">
            <a:off x="8987622" y="7962859"/>
            <a:ext cx="1779649" cy="1779649"/>
            <a:chOff x="0" y="0"/>
            <a:chExt cx="2372865" cy="2372865"/>
          </a:xfrm>
        </p:grpSpPr>
        <p:sp>
          <p:nvSpPr>
            <p:cNvPr name="Freeform 13" id="13"/>
            <p:cNvSpPr/>
            <p:nvPr/>
          </p:nvSpPr>
          <p:spPr>
            <a:xfrm flipH="false" flipV="false" rot="2700000">
              <a:off x="257721" y="540042"/>
              <a:ext cx="1857424" cy="1292781"/>
            </a:xfrm>
            <a:custGeom>
              <a:avLst/>
              <a:gdLst/>
              <a:ahLst/>
              <a:cxnLst/>
              <a:rect r="r" b="b" t="t" l="l"/>
              <a:pathLst>
                <a:path h="1292781" w="1857424">
                  <a:moveTo>
                    <a:pt x="0" y="0"/>
                  </a:moveTo>
                  <a:lnTo>
                    <a:pt x="1857424" y="0"/>
                  </a:lnTo>
                  <a:lnTo>
                    <a:pt x="1857424" y="1292781"/>
                  </a:lnTo>
                  <a:lnTo>
                    <a:pt x="0" y="1292781"/>
                  </a:lnTo>
                  <a:lnTo>
                    <a:pt x="0" y="0"/>
                  </a:lnTo>
                  <a:close/>
                </a:path>
              </a:pathLst>
            </a:custGeom>
            <a:blipFill>
              <a:blip r:embed="rId8">
                <a:extLst>
                  <a:ext uri="{96DAC541-7B7A-43D3-8B79-37D633B846F1}">
                    <asvg:svgBlip xmlns:asvg="http://schemas.microsoft.com/office/drawing/2016/SVG/main" r:embed="rId9"/>
                  </a:ext>
                </a:extLst>
              </a:blip>
              <a:stretch>
                <a:fillRect l="-4091" t="-53932" r="-3046" b="0"/>
              </a:stretch>
            </a:blipFill>
          </p:spPr>
        </p:sp>
        <p:sp>
          <p:nvSpPr>
            <p:cNvPr name="Freeform 14" id="14"/>
            <p:cNvSpPr/>
            <p:nvPr/>
          </p:nvSpPr>
          <p:spPr>
            <a:xfrm flipH="false" flipV="false" rot="8100000">
              <a:off x="491399" y="203597"/>
              <a:ext cx="1390068" cy="1965671"/>
            </a:xfrm>
            <a:custGeom>
              <a:avLst/>
              <a:gdLst/>
              <a:ahLst/>
              <a:cxnLst/>
              <a:rect r="r" b="b" t="t" l="l"/>
              <a:pathLst>
                <a:path h="1965671" w="1390068">
                  <a:moveTo>
                    <a:pt x="0" y="0"/>
                  </a:moveTo>
                  <a:lnTo>
                    <a:pt x="1390068" y="0"/>
                  </a:lnTo>
                  <a:lnTo>
                    <a:pt x="1390068" y="1965671"/>
                  </a:lnTo>
                  <a:lnTo>
                    <a:pt x="0" y="1965671"/>
                  </a:lnTo>
                  <a:lnTo>
                    <a:pt x="0" y="0"/>
                  </a:lnTo>
                  <a:close/>
                </a:path>
              </a:pathLst>
            </a:custGeom>
            <a:blipFill>
              <a:blip r:embed="rId10"/>
              <a:stretch>
                <a:fillRect l="0" t="0" r="0" b="0"/>
              </a:stretch>
            </a:blipFill>
          </p:spPr>
        </p:sp>
        <p:sp>
          <p:nvSpPr>
            <p:cNvPr name="Freeform 15" id="15"/>
            <p:cNvSpPr/>
            <p:nvPr/>
          </p:nvSpPr>
          <p:spPr>
            <a:xfrm flipH="false" flipV="false" rot="2700000">
              <a:off x="658266" y="834850"/>
              <a:ext cx="1493429" cy="300749"/>
            </a:xfrm>
            <a:custGeom>
              <a:avLst/>
              <a:gdLst/>
              <a:ahLst/>
              <a:cxnLst/>
              <a:rect r="r" b="b" t="t" l="l"/>
              <a:pathLst>
                <a:path h="300749" w="1493429">
                  <a:moveTo>
                    <a:pt x="0" y="0"/>
                  </a:moveTo>
                  <a:lnTo>
                    <a:pt x="1493429" y="0"/>
                  </a:lnTo>
                  <a:lnTo>
                    <a:pt x="1493429" y="300749"/>
                  </a:lnTo>
                  <a:lnTo>
                    <a:pt x="0" y="300749"/>
                  </a:lnTo>
                  <a:lnTo>
                    <a:pt x="0" y="0"/>
                  </a:lnTo>
                  <a:close/>
                </a:path>
              </a:pathLst>
            </a:custGeom>
            <a:blipFill>
              <a:blip r:embed="rId11"/>
              <a:stretch>
                <a:fillRect l="-3346" t="0" r="-3346" b="0"/>
              </a:stretch>
            </a:blipFill>
          </p:spPr>
        </p:sp>
        <p:sp>
          <p:nvSpPr>
            <p:cNvPr name="TextBox 16" id="16"/>
            <p:cNvSpPr txBox="true"/>
            <p:nvPr/>
          </p:nvSpPr>
          <p:spPr>
            <a:xfrm rot="2700000">
              <a:off x="821410" y="932017"/>
              <a:ext cx="1269027" cy="166514"/>
            </a:xfrm>
            <a:prstGeom prst="rect">
              <a:avLst/>
            </a:prstGeom>
          </p:spPr>
          <p:txBody>
            <a:bodyPr anchor="t" rtlCol="false" tIns="0" lIns="0" bIns="0" rIns="0">
              <a:spAutoFit/>
            </a:bodyPr>
            <a:lstStyle/>
            <a:p>
              <a:pPr algn="ctr">
                <a:lnSpc>
                  <a:spcPts val="1029"/>
                </a:lnSpc>
                <a:spcBef>
                  <a:spcPct val="0"/>
                </a:spcBef>
              </a:pPr>
              <a:r>
                <a:rPr lang="en-US" sz="735">
                  <a:solidFill>
                    <a:srgbClr val="000000"/>
                  </a:solidFill>
                  <a:latin typeface="Canva Sans Bold"/>
                </a:rPr>
                <a:t>All about polar bears</a:t>
              </a:r>
            </a:p>
          </p:txBody>
        </p:sp>
      </p:grpSp>
      <p:sp>
        <p:nvSpPr>
          <p:cNvPr name="Freeform 17" id="17"/>
          <p:cNvSpPr/>
          <p:nvPr/>
        </p:nvSpPr>
        <p:spPr>
          <a:xfrm flipH="true" flipV="false" rot="0">
            <a:off x="6777158" y="6604993"/>
            <a:ext cx="2345921" cy="3254316"/>
          </a:xfrm>
          <a:custGeom>
            <a:avLst/>
            <a:gdLst/>
            <a:ahLst/>
            <a:cxnLst/>
            <a:rect r="r" b="b" t="t" l="l"/>
            <a:pathLst>
              <a:path h="3254316" w="2345921">
                <a:moveTo>
                  <a:pt x="2345921" y="0"/>
                </a:moveTo>
                <a:lnTo>
                  <a:pt x="0" y="0"/>
                </a:lnTo>
                <a:lnTo>
                  <a:pt x="0" y="3254317"/>
                </a:lnTo>
                <a:lnTo>
                  <a:pt x="2345921" y="3254317"/>
                </a:lnTo>
                <a:lnTo>
                  <a:pt x="2345921" y="0"/>
                </a:lnTo>
                <a:close/>
              </a:path>
            </a:pathLst>
          </a:custGeom>
          <a:blipFill>
            <a:blip r:embed="rId12"/>
            <a:stretch>
              <a:fillRect l="-551" t="-503" r="-551" b="0"/>
            </a:stretch>
          </a:blipFill>
        </p:spPr>
      </p:sp>
      <p:grpSp>
        <p:nvGrpSpPr>
          <p:cNvPr name="Group 18" id="18"/>
          <p:cNvGrpSpPr/>
          <p:nvPr/>
        </p:nvGrpSpPr>
        <p:grpSpPr>
          <a:xfrm rot="0">
            <a:off x="14207750" y="1041030"/>
            <a:ext cx="2713847" cy="2534900"/>
            <a:chOff x="0" y="0"/>
            <a:chExt cx="3618463" cy="3379866"/>
          </a:xfrm>
        </p:grpSpPr>
        <p:sp>
          <p:nvSpPr>
            <p:cNvPr name="Freeform 19" id="19"/>
            <p:cNvSpPr/>
            <p:nvPr/>
          </p:nvSpPr>
          <p:spPr>
            <a:xfrm flipH="false" flipV="false" rot="0">
              <a:off x="0" y="168480"/>
              <a:ext cx="3618463" cy="3211386"/>
            </a:xfrm>
            <a:custGeom>
              <a:avLst/>
              <a:gdLst/>
              <a:ahLst/>
              <a:cxnLst/>
              <a:rect r="r" b="b" t="t" l="l"/>
              <a:pathLst>
                <a:path h="3211386" w="3618463">
                  <a:moveTo>
                    <a:pt x="0" y="0"/>
                  </a:moveTo>
                  <a:lnTo>
                    <a:pt x="3618463" y="0"/>
                  </a:lnTo>
                  <a:lnTo>
                    <a:pt x="3618463" y="3211386"/>
                  </a:lnTo>
                  <a:lnTo>
                    <a:pt x="0" y="3211386"/>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0" id="20"/>
            <p:cNvSpPr/>
            <p:nvPr/>
          </p:nvSpPr>
          <p:spPr>
            <a:xfrm flipH="false" flipV="false" rot="0">
              <a:off x="1687697" y="0"/>
              <a:ext cx="336123" cy="336961"/>
            </a:xfrm>
            <a:custGeom>
              <a:avLst/>
              <a:gdLst/>
              <a:ahLst/>
              <a:cxnLst/>
              <a:rect r="r" b="b" t="t" l="l"/>
              <a:pathLst>
                <a:path h="336961" w="336123">
                  <a:moveTo>
                    <a:pt x="0" y="0"/>
                  </a:moveTo>
                  <a:lnTo>
                    <a:pt x="336123" y="0"/>
                  </a:lnTo>
                  <a:lnTo>
                    <a:pt x="336123" y="336961"/>
                  </a:lnTo>
                  <a:lnTo>
                    <a:pt x="0" y="336961"/>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1" id="21"/>
            <p:cNvSpPr/>
            <p:nvPr/>
          </p:nvSpPr>
          <p:spPr>
            <a:xfrm flipH="false" flipV="false" rot="0">
              <a:off x="231126" y="1348053"/>
              <a:ext cx="3156212" cy="1802986"/>
            </a:xfrm>
            <a:custGeom>
              <a:avLst/>
              <a:gdLst/>
              <a:ahLst/>
              <a:cxnLst/>
              <a:rect r="r" b="b" t="t" l="l"/>
              <a:pathLst>
                <a:path h="1802986" w="3156212">
                  <a:moveTo>
                    <a:pt x="0" y="0"/>
                  </a:moveTo>
                  <a:lnTo>
                    <a:pt x="3156211" y="0"/>
                  </a:lnTo>
                  <a:lnTo>
                    <a:pt x="3156211" y="1802985"/>
                  </a:lnTo>
                  <a:lnTo>
                    <a:pt x="0" y="1802985"/>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22" id="22"/>
            <p:cNvSpPr/>
            <p:nvPr/>
          </p:nvSpPr>
          <p:spPr>
            <a:xfrm flipH="true" flipV="false" rot="0">
              <a:off x="1326548" y="2249545"/>
              <a:ext cx="478431" cy="934188"/>
            </a:xfrm>
            <a:custGeom>
              <a:avLst/>
              <a:gdLst/>
              <a:ahLst/>
              <a:cxnLst/>
              <a:rect r="r" b="b" t="t" l="l"/>
              <a:pathLst>
                <a:path h="934188" w="478431">
                  <a:moveTo>
                    <a:pt x="478431" y="0"/>
                  </a:moveTo>
                  <a:lnTo>
                    <a:pt x="0" y="0"/>
                  </a:lnTo>
                  <a:lnTo>
                    <a:pt x="0" y="934189"/>
                  </a:lnTo>
                  <a:lnTo>
                    <a:pt x="478431" y="934189"/>
                  </a:lnTo>
                  <a:lnTo>
                    <a:pt x="478431" y="0"/>
                  </a:lnTo>
                  <a:close/>
                </a:path>
              </a:pathLst>
            </a:custGeom>
            <a:blipFill>
              <a:blip r:embed="rId5"/>
              <a:stretch>
                <a:fillRect l="0" t="0" r="0" b="0"/>
              </a:stretch>
            </a:blipFill>
          </p:spPr>
        </p:sp>
        <p:sp>
          <p:nvSpPr>
            <p:cNvPr name="Freeform 23" id="23"/>
            <p:cNvSpPr/>
            <p:nvPr/>
          </p:nvSpPr>
          <p:spPr>
            <a:xfrm flipH="false" flipV="false" rot="1004723">
              <a:off x="1495414" y="2245480"/>
              <a:ext cx="140700" cy="80902"/>
            </a:xfrm>
            <a:custGeom>
              <a:avLst/>
              <a:gdLst/>
              <a:ahLst/>
              <a:cxnLst/>
              <a:rect r="r" b="b" t="t" l="l"/>
              <a:pathLst>
                <a:path h="80902" w="140700">
                  <a:moveTo>
                    <a:pt x="0" y="0"/>
                  </a:moveTo>
                  <a:lnTo>
                    <a:pt x="140699" y="0"/>
                  </a:lnTo>
                  <a:lnTo>
                    <a:pt x="140699" y="80903"/>
                  </a:lnTo>
                  <a:lnTo>
                    <a:pt x="0" y="8090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4" id="24"/>
            <p:cNvSpPr/>
            <p:nvPr/>
          </p:nvSpPr>
          <p:spPr>
            <a:xfrm flipH="true" flipV="false" rot="0">
              <a:off x="951866" y="2537001"/>
              <a:ext cx="374682" cy="512258"/>
            </a:xfrm>
            <a:custGeom>
              <a:avLst/>
              <a:gdLst/>
              <a:ahLst/>
              <a:cxnLst/>
              <a:rect r="r" b="b" t="t" l="l"/>
              <a:pathLst>
                <a:path h="512258" w="374682">
                  <a:moveTo>
                    <a:pt x="374682" y="0"/>
                  </a:moveTo>
                  <a:lnTo>
                    <a:pt x="0" y="0"/>
                  </a:lnTo>
                  <a:lnTo>
                    <a:pt x="0" y="512257"/>
                  </a:lnTo>
                  <a:lnTo>
                    <a:pt x="374682" y="512257"/>
                  </a:lnTo>
                  <a:lnTo>
                    <a:pt x="374682" y="0"/>
                  </a:lnTo>
                  <a:close/>
                </a:path>
              </a:pathLst>
            </a:custGeom>
            <a:blipFill>
              <a:blip r:embed="rId12"/>
              <a:stretch>
                <a:fillRect l="-551" t="-1977" r="-551" b="0"/>
              </a:stretch>
            </a:blipFill>
          </p:spPr>
        </p:sp>
        <p:sp>
          <p:nvSpPr>
            <p:cNvPr name="Freeform 25" id="25"/>
            <p:cNvSpPr/>
            <p:nvPr/>
          </p:nvSpPr>
          <p:spPr>
            <a:xfrm flipH="false" flipV="false" rot="0">
              <a:off x="427175" y="2126523"/>
              <a:ext cx="524691" cy="1024515"/>
            </a:xfrm>
            <a:custGeom>
              <a:avLst/>
              <a:gdLst/>
              <a:ahLst/>
              <a:cxnLst/>
              <a:rect r="r" b="b" t="t" l="l"/>
              <a:pathLst>
                <a:path h="1024515" w="524691">
                  <a:moveTo>
                    <a:pt x="0" y="0"/>
                  </a:moveTo>
                  <a:lnTo>
                    <a:pt x="524691" y="0"/>
                  </a:lnTo>
                  <a:lnTo>
                    <a:pt x="524691" y="1024515"/>
                  </a:lnTo>
                  <a:lnTo>
                    <a:pt x="0" y="1024515"/>
                  </a:lnTo>
                  <a:lnTo>
                    <a:pt x="0" y="0"/>
                  </a:lnTo>
                  <a:close/>
                </a:path>
              </a:pathLst>
            </a:custGeom>
            <a:blipFill>
              <a:blip r:embed="rId5"/>
              <a:stretch>
                <a:fillRect l="0" t="0" r="0" b="0"/>
              </a:stretch>
            </a:blipFill>
          </p:spPr>
        </p:sp>
      </p:grpSp>
      <p:sp>
        <p:nvSpPr>
          <p:cNvPr name="Freeform 26" id="26"/>
          <p:cNvSpPr/>
          <p:nvPr/>
        </p:nvSpPr>
        <p:spPr>
          <a:xfrm flipH="false" flipV="false" rot="0">
            <a:off x="1028700" y="4949507"/>
            <a:ext cx="4189932" cy="5337493"/>
          </a:xfrm>
          <a:custGeom>
            <a:avLst/>
            <a:gdLst/>
            <a:ahLst/>
            <a:cxnLst/>
            <a:rect r="r" b="b" t="t" l="l"/>
            <a:pathLst>
              <a:path h="5337493" w="4189932">
                <a:moveTo>
                  <a:pt x="0" y="0"/>
                </a:moveTo>
                <a:lnTo>
                  <a:pt x="4189932" y="0"/>
                </a:lnTo>
                <a:lnTo>
                  <a:pt x="4189932" y="5337493"/>
                </a:lnTo>
                <a:lnTo>
                  <a:pt x="0" y="5337493"/>
                </a:lnTo>
                <a:lnTo>
                  <a:pt x="0" y="0"/>
                </a:lnTo>
                <a:close/>
              </a:path>
            </a:pathLst>
          </a:custGeom>
          <a:blipFill>
            <a:blip r:embed="rId19"/>
            <a:stretch>
              <a:fillRect l="0" t="0" r="0" b="0"/>
            </a:stretch>
          </a:blipFill>
        </p:spPr>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838083" y="4356741"/>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730602" y="813592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608724" y="752306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967830" y="424676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8743755" y="-94724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true" flipV="false" rot="0">
            <a:off x="5747932" y="6386724"/>
            <a:ext cx="2337296" cy="3277315"/>
          </a:xfrm>
          <a:custGeom>
            <a:avLst/>
            <a:gdLst/>
            <a:ahLst/>
            <a:cxnLst/>
            <a:rect r="r" b="b" t="t" l="l"/>
            <a:pathLst>
              <a:path h="3277315" w="2337296">
                <a:moveTo>
                  <a:pt x="2337296" y="0"/>
                </a:moveTo>
                <a:lnTo>
                  <a:pt x="0" y="0"/>
                </a:lnTo>
                <a:lnTo>
                  <a:pt x="0" y="3277315"/>
                </a:lnTo>
                <a:lnTo>
                  <a:pt x="2337296" y="3277315"/>
                </a:lnTo>
                <a:lnTo>
                  <a:pt x="2337296" y="0"/>
                </a:lnTo>
                <a:close/>
              </a:path>
            </a:pathLst>
          </a:custGeom>
          <a:blipFill>
            <a:blip r:embed="rId4"/>
            <a:stretch>
              <a:fillRect l="-563" t="0" r="-1117" b="0"/>
            </a:stretch>
          </a:blipFill>
        </p:spPr>
      </p:sp>
      <p:sp>
        <p:nvSpPr>
          <p:cNvPr name="Freeform 8" id="8"/>
          <p:cNvSpPr/>
          <p:nvPr/>
        </p:nvSpPr>
        <p:spPr>
          <a:xfrm flipH="false" flipV="false" rot="0">
            <a:off x="15304517" y="3239"/>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5"/>
            <a:stretch>
              <a:fillRect l="0" t="0" r="0" b="0"/>
            </a:stretch>
          </a:blipFill>
        </p:spPr>
      </p:sp>
      <p:grpSp>
        <p:nvGrpSpPr>
          <p:cNvPr name="Group 9" id="9"/>
          <p:cNvGrpSpPr/>
          <p:nvPr/>
        </p:nvGrpSpPr>
        <p:grpSpPr>
          <a:xfrm rot="0">
            <a:off x="7939733" y="7864804"/>
            <a:ext cx="2115766" cy="2115766"/>
            <a:chOff x="0" y="0"/>
            <a:chExt cx="2821022" cy="2821022"/>
          </a:xfrm>
        </p:grpSpPr>
        <p:sp>
          <p:nvSpPr>
            <p:cNvPr name="Freeform 10" id="10"/>
            <p:cNvSpPr/>
            <p:nvPr/>
          </p:nvSpPr>
          <p:spPr>
            <a:xfrm flipH="false" flipV="false" rot="2699999">
              <a:off x="352317" y="699394"/>
              <a:ext cx="2204007" cy="1521994"/>
            </a:xfrm>
            <a:custGeom>
              <a:avLst/>
              <a:gdLst/>
              <a:ahLst/>
              <a:cxnLst/>
              <a:rect r="r" b="b" t="t" l="l"/>
              <a:pathLst>
                <a:path h="1521994" w="2204007">
                  <a:moveTo>
                    <a:pt x="0" y="0"/>
                  </a:moveTo>
                  <a:lnTo>
                    <a:pt x="2204008" y="0"/>
                  </a:lnTo>
                  <a:lnTo>
                    <a:pt x="2204008" y="1521994"/>
                  </a:lnTo>
                  <a:lnTo>
                    <a:pt x="0" y="1521994"/>
                  </a:lnTo>
                  <a:lnTo>
                    <a:pt x="0" y="0"/>
                  </a:lnTo>
                  <a:close/>
                </a:path>
              </a:pathLst>
            </a:custGeom>
            <a:blipFill>
              <a:blip r:embed="rId6">
                <a:extLst>
                  <a:ext uri="{96DAC541-7B7A-43D3-8B79-37D633B846F1}">
                    <asvg:svgBlip xmlns:asvg="http://schemas.microsoft.com/office/drawing/2016/SVG/main" r:embed="rId7"/>
                  </a:ext>
                </a:extLst>
              </a:blip>
              <a:stretch>
                <a:fillRect l="-16157" t="0" r="-31384" b="-113655"/>
              </a:stretch>
            </a:blipFill>
          </p:spPr>
        </p:sp>
        <p:sp>
          <p:nvSpPr>
            <p:cNvPr name="Freeform 11" id="11"/>
            <p:cNvSpPr/>
            <p:nvPr/>
          </p:nvSpPr>
          <p:spPr>
            <a:xfrm flipH="false" flipV="false" rot="0">
              <a:off x="2071294" y="1453000"/>
              <a:ext cx="381741" cy="381741"/>
            </a:xfrm>
            <a:custGeom>
              <a:avLst/>
              <a:gdLst/>
              <a:ahLst/>
              <a:cxnLst/>
              <a:rect r="r" b="b" t="t" l="l"/>
              <a:pathLst>
                <a:path h="381741" w="381741">
                  <a:moveTo>
                    <a:pt x="0" y="0"/>
                  </a:moveTo>
                  <a:lnTo>
                    <a:pt x="381741" y="0"/>
                  </a:lnTo>
                  <a:lnTo>
                    <a:pt x="381741" y="381741"/>
                  </a:lnTo>
                  <a:lnTo>
                    <a:pt x="0" y="38174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2536365">
              <a:off x="1011170" y="541956"/>
              <a:ext cx="577165" cy="233752"/>
            </a:xfrm>
            <a:custGeom>
              <a:avLst/>
              <a:gdLst/>
              <a:ahLst/>
              <a:cxnLst/>
              <a:rect r="r" b="b" t="t" l="l"/>
              <a:pathLst>
                <a:path h="233752" w="577165">
                  <a:moveTo>
                    <a:pt x="0" y="0"/>
                  </a:moveTo>
                  <a:lnTo>
                    <a:pt x="577165" y="0"/>
                  </a:lnTo>
                  <a:lnTo>
                    <a:pt x="577165" y="233752"/>
                  </a:lnTo>
                  <a:lnTo>
                    <a:pt x="0" y="23375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8100000">
              <a:off x="607419" y="218839"/>
              <a:ext cx="1606183" cy="2383344"/>
            </a:xfrm>
            <a:custGeom>
              <a:avLst/>
              <a:gdLst/>
              <a:ahLst/>
              <a:cxnLst/>
              <a:rect r="r" b="b" t="t" l="l"/>
              <a:pathLst>
                <a:path h="2383344" w="1606183">
                  <a:moveTo>
                    <a:pt x="0" y="0"/>
                  </a:moveTo>
                  <a:lnTo>
                    <a:pt x="1606183" y="0"/>
                  </a:lnTo>
                  <a:lnTo>
                    <a:pt x="1606183" y="2383344"/>
                  </a:lnTo>
                  <a:lnTo>
                    <a:pt x="0" y="2383344"/>
                  </a:lnTo>
                  <a:lnTo>
                    <a:pt x="0" y="0"/>
                  </a:lnTo>
                  <a:close/>
                </a:path>
              </a:pathLst>
            </a:custGeom>
            <a:blipFill>
              <a:blip r:embed="rId12"/>
              <a:stretch>
                <a:fillRect l="-1718" t="0" r="-3215" b="0"/>
              </a:stretch>
            </a:blipFill>
          </p:spPr>
        </p:sp>
        <p:sp>
          <p:nvSpPr>
            <p:cNvPr name="Freeform 14" id="14"/>
            <p:cNvSpPr/>
            <p:nvPr/>
          </p:nvSpPr>
          <p:spPr>
            <a:xfrm flipH="false" flipV="false" rot="2700000">
              <a:off x="1012143" y="1270807"/>
              <a:ext cx="884356" cy="379168"/>
            </a:xfrm>
            <a:custGeom>
              <a:avLst/>
              <a:gdLst/>
              <a:ahLst/>
              <a:cxnLst/>
              <a:rect r="r" b="b" t="t" l="l"/>
              <a:pathLst>
                <a:path h="379168" w="884356">
                  <a:moveTo>
                    <a:pt x="0" y="0"/>
                  </a:moveTo>
                  <a:lnTo>
                    <a:pt x="884356" y="0"/>
                  </a:lnTo>
                  <a:lnTo>
                    <a:pt x="884356" y="379168"/>
                  </a:lnTo>
                  <a:lnTo>
                    <a:pt x="0" y="37916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5" id="15"/>
            <p:cNvSpPr/>
            <p:nvPr/>
          </p:nvSpPr>
          <p:spPr>
            <a:xfrm flipH="false" flipV="false" rot="0">
              <a:off x="853328" y="658832"/>
              <a:ext cx="216120" cy="216120"/>
            </a:xfrm>
            <a:custGeom>
              <a:avLst/>
              <a:gdLst/>
              <a:ahLst/>
              <a:cxnLst/>
              <a:rect r="r" b="b" t="t" l="l"/>
              <a:pathLst>
                <a:path h="216120" w="216120">
                  <a:moveTo>
                    <a:pt x="0" y="0"/>
                  </a:moveTo>
                  <a:lnTo>
                    <a:pt x="216120" y="0"/>
                  </a:lnTo>
                  <a:lnTo>
                    <a:pt x="216120" y="216120"/>
                  </a:lnTo>
                  <a:lnTo>
                    <a:pt x="0" y="216120"/>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6" id="16"/>
            <p:cNvSpPr/>
            <p:nvPr/>
          </p:nvSpPr>
          <p:spPr>
            <a:xfrm flipH="false" flipV="false" rot="0">
              <a:off x="1138375" y="870713"/>
              <a:ext cx="142955" cy="142955"/>
            </a:xfrm>
            <a:custGeom>
              <a:avLst/>
              <a:gdLst/>
              <a:ahLst/>
              <a:cxnLst/>
              <a:rect r="r" b="b" t="t" l="l"/>
              <a:pathLst>
                <a:path h="142955" w="142955">
                  <a:moveTo>
                    <a:pt x="0" y="0"/>
                  </a:moveTo>
                  <a:lnTo>
                    <a:pt x="142955" y="0"/>
                  </a:lnTo>
                  <a:lnTo>
                    <a:pt x="142955" y="142955"/>
                  </a:lnTo>
                  <a:lnTo>
                    <a:pt x="0" y="142955"/>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7" id="17"/>
            <p:cNvSpPr/>
            <p:nvPr/>
          </p:nvSpPr>
          <p:spPr>
            <a:xfrm flipH="false" flipV="false" rot="0">
              <a:off x="853328" y="1013668"/>
              <a:ext cx="108060" cy="108060"/>
            </a:xfrm>
            <a:custGeom>
              <a:avLst/>
              <a:gdLst/>
              <a:ahLst/>
              <a:cxnLst/>
              <a:rect r="r" b="b" t="t" l="l"/>
              <a:pathLst>
                <a:path h="108060" w="108060">
                  <a:moveTo>
                    <a:pt x="0" y="0"/>
                  </a:moveTo>
                  <a:lnTo>
                    <a:pt x="108060" y="0"/>
                  </a:lnTo>
                  <a:lnTo>
                    <a:pt x="108060" y="108060"/>
                  </a:lnTo>
                  <a:lnTo>
                    <a:pt x="0" y="108060"/>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8" id="18"/>
            <p:cNvSpPr/>
            <p:nvPr/>
          </p:nvSpPr>
          <p:spPr>
            <a:xfrm flipH="false" flipV="false" rot="0">
              <a:off x="610639" y="874952"/>
              <a:ext cx="162090" cy="162090"/>
            </a:xfrm>
            <a:custGeom>
              <a:avLst/>
              <a:gdLst/>
              <a:ahLst/>
              <a:cxnLst/>
              <a:rect r="r" b="b" t="t" l="l"/>
              <a:pathLst>
                <a:path h="162090" w="162090">
                  <a:moveTo>
                    <a:pt x="0" y="0"/>
                  </a:moveTo>
                  <a:lnTo>
                    <a:pt x="162090" y="0"/>
                  </a:lnTo>
                  <a:lnTo>
                    <a:pt x="162090" y="162090"/>
                  </a:lnTo>
                  <a:lnTo>
                    <a:pt x="0" y="162090"/>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9" id="19"/>
            <p:cNvSpPr/>
            <p:nvPr/>
          </p:nvSpPr>
          <p:spPr>
            <a:xfrm flipH="false" flipV="false" rot="0">
              <a:off x="610639" y="1188029"/>
              <a:ext cx="216120" cy="216120"/>
            </a:xfrm>
            <a:custGeom>
              <a:avLst/>
              <a:gdLst/>
              <a:ahLst/>
              <a:cxnLst/>
              <a:rect r="r" b="b" t="t" l="l"/>
              <a:pathLst>
                <a:path h="216120" w="216120">
                  <a:moveTo>
                    <a:pt x="0" y="0"/>
                  </a:moveTo>
                  <a:lnTo>
                    <a:pt x="216120" y="0"/>
                  </a:lnTo>
                  <a:lnTo>
                    <a:pt x="216120" y="216120"/>
                  </a:lnTo>
                  <a:lnTo>
                    <a:pt x="0" y="216120"/>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0" id="20"/>
            <p:cNvSpPr/>
            <p:nvPr/>
          </p:nvSpPr>
          <p:spPr>
            <a:xfrm flipH="false" flipV="false" rot="2800698">
              <a:off x="799389" y="1521424"/>
              <a:ext cx="911233" cy="244894"/>
            </a:xfrm>
            <a:custGeom>
              <a:avLst/>
              <a:gdLst/>
              <a:ahLst/>
              <a:cxnLst/>
              <a:rect r="r" b="b" t="t" l="l"/>
              <a:pathLst>
                <a:path h="244894" w="911233">
                  <a:moveTo>
                    <a:pt x="0" y="0"/>
                  </a:moveTo>
                  <a:lnTo>
                    <a:pt x="911233" y="0"/>
                  </a:lnTo>
                  <a:lnTo>
                    <a:pt x="911233" y="244894"/>
                  </a:lnTo>
                  <a:lnTo>
                    <a:pt x="0" y="244894"/>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grpSp>
      <p:sp>
        <p:nvSpPr>
          <p:cNvPr name="TextBox 21" id="21"/>
          <p:cNvSpPr txBox="true"/>
          <p:nvPr/>
        </p:nvSpPr>
        <p:spPr>
          <a:xfrm rot="0">
            <a:off x="1028700" y="866775"/>
            <a:ext cx="12392445" cy="4466590"/>
          </a:xfrm>
          <a:prstGeom prst="rect">
            <a:avLst/>
          </a:prstGeom>
        </p:spPr>
        <p:txBody>
          <a:bodyPr anchor="t" rtlCol="false" tIns="0" lIns="0" bIns="0" rIns="0">
            <a:spAutoFit/>
          </a:bodyPr>
          <a:lstStyle/>
          <a:p>
            <a:pPr>
              <a:lnSpc>
                <a:spcPts val="5040"/>
              </a:lnSpc>
            </a:pPr>
            <a:r>
              <a:rPr lang="en-US" sz="3600">
                <a:solidFill>
                  <a:srgbClr val="000000"/>
                </a:solidFill>
                <a:latin typeface="Mark Pro 2"/>
              </a:rPr>
              <a:t>Later on that afternoon... Can you guess what Smartie was doing?</a:t>
            </a:r>
          </a:p>
          <a:p>
            <a:pPr>
              <a:lnSpc>
                <a:spcPts val="5040"/>
              </a:lnSpc>
            </a:pPr>
          </a:p>
          <a:p>
            <a:pPr>
              <a:lnSpc>
                <a:spcPts val="5040"/>
              </a:lnSpc>
            </a:pPr>
            <a:r>
              <a:rPr lang="en-US" sz="3600">
                <a:solidFill>
                  <a:srgbClr val="000000"/>
                </a:solidFill>
                <a:latin typeface="Mark Pro 2"/>
              </a:rPr>
              <a:t>That’s right! Smartie was back on his tablet playing his favourite game, Snowcraft. He was getting better and better and trying to beat his top score from yesterday.</a:t>
            </a:r>
          </a:p>
          <a:p>
            <a:pPr>
              <a:lnSpc>
                <a:spcPts val="4480"/>
              </a:lnSpc>
            </a:pPr>
          </a:p>
        </p:txBody>
      </p:sp>
      <p:grpSp>
        <p:nvGrpSpPr>
          <p:cNvPr name="Group 22" id="22"/>
          <p:cNvGrpSpPr/>
          <p:nvPr/>
        </p:nvGrpSpPr>
        <p:grpSpPr>
          <a:xfrm rot="0">
            <a:off x="14207750" y="1041030"/>
            <a:ext cx="2713847" cy="2534900"/>
            <a:chOff x="0" y="0"/>
            <a:chExt cx="3618463" cy="3379866"/>
          </a:xfrm>
        </p:grpSpPr>
        <p:sp>
          <p:nvSpPr>
            <p:cNvPr name="Freeform 23" id="23"/>
            <p:cNvSpPr/>
            <p:nvPr/>
          </p:nvSpPr>
          <p:spPr>
            <a:xfrm flipH="false" flipV="false" rot="0">
              <a:off x="0" y="168480"/>
              <a:ext cx="3618463" cy="3211386"/>
            </a:xfrm>
            <a:custGeom>
              <a:avLst/>
              <a:gdLst/>
              <a:ahLst/>
              <a:cxnLst/>
              <a:rect r="r" b="b" t="t" l="l"/>
              <a:pathLst>
                <a:path h="3211386" w="3618463">
                  <a:moveTo>
                    <a:pt x="0" y="0"/>
                  </a:moveTo>
                  <a:lnTo>
                    <a:pt x="3618463" y="0"/>
                  </a:lnTo>
                  <a:lnTo>
                    <a:pt x="3618463" y="3211386"/>
                  </a:lnTo>
                  <a:lnTo>
                    <a:pt x="0" y="3211386"/>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24" id="24"/>
            <p:cNvSpPr/>
            <p:nvPr/>
          </p:nvSpPr>
          <p:spPr>
            <a:xfrm flipH="false" flipV="false" rot="0">
              <a:off x="1687697" y="0"/>
              <a:ext cx="336123" cy="336961"/>
            </a:xfrm>
            <a:custGeom>
              <a:avLst/>
              <a:gdLst/>
              <a:ahLst/>
              <a:cxnLst/>
              <a:rect r="r" b="b" t="t" l="l"/>
              <a:pathLst>
                <a:path h="336961" w="336123">
                  <a:moveTo>
                    <a:pt x="0" y="0"/>
                  </a:moveTo>
                  <a:lnTo>
                    <a:pt x="336123" y="0"/>
                  </a:lnTo>
                  <a:lnTo>
                    <a:pt x="336123" y="336961"/>
                  </a:lnTo>
                  <a:lnTo>
                    <a:pt x="0" y="336961"/>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25" id="25"/>
            <p:cNvSpPr/>
            <p:nvPr/>
          </p:nvSpPr>
          <p:spPr>
            <a:xfrm flipH="false" flipV="false" rot="0">
              <a:off x="231126" y="1348053"/>
              <a:ext cx="3156212" cy="1802986"/>
            </a:xfrm>
            <a:custGeom>
              <a:avLst/>
              <a:gdLst/>
              <a:ahLst/>
              <a:cxnLst/>
              <a:rect r="r" b="b" t="t" l="l"/>
              <a:pathLst>
                <a:path h="1802986" w="3156212">
                  <a:moveTo>
                    <a:pt x="0" y="0"/>
                  </a:moveTo>
                  <a:lnTo>
                    <a:pt x="3156211" y="0"/>
                  </a:lnTo>
                  <a:lnTo>
                    <a:pt x="3156211" y="1802985"/>
                  </a:lnTo>
                  <a:lnTo>
                    <a:pt x="0" y="1802985"/>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26" id="26"/>
            <p:cNvSpPr/>
            <p:nvPr/>
          </p:nvSpPr>
          <p:spPr>
            <a:xfrm flipH="true" flipV="false" rot="0">
              <a:off x="1326548" y="2249545"/>
              <a:ext cx="478431" cy="934188"/>
            </a:xfrm>
            <a:custGeom>
              <a:avLst/>
              <a:gdLst/>
              <a:ahLst/>
              <a:cxnLst/>
              <a:rect r="r" b="b" t="t" l="l"/>
              <a:pathLst>
                <a:path h="934188" w="478431">
                  <a:moveTo>
                    <a:pt x="478431" y="0"/>
                  </a:moveTo>
                  <a:lnTo>
                    <a:pt x="0" y="0"/>
                  </a:lnTo>
                  <a:lnTo>
                    <a:pt x="0" y="934189"/>
                  </a:lnTo>
                  <a:lnTo>
                    <a:pt x="478431" y="934189"/>
                  </a:lnTo>
                  <a:lnTo>
                    <a:pt x="478431" y="0"/>
                  </a:lnTo>
                  <a:close/>
                </a:path>
              </a:pathLst>
            </a:custGeom>
            <a:blipFill>
              <a:blip r:embed="rId25"/>
              <a:stretch>
                <a:fillRect l="0" t="0" r="0" b="0"/>
              </a:stretch>
            </a:blipFill>
          </p:spPr>
        </p:sp>
        <p:sp>
          <p:nvSpPr>
            <p:cNvPr name="Freeform 27" id="27"/>
            <p:cNvSpPr/>
            <p:nvPr/>
          </p:nvSpPr>
          <p:spPr>
            <a:xfrm flipH="false" flipV="false" rot="1004723">
              <a:off x="1495414" y="2245480"/>
              <a:ext cx="140700" cy="80902"/>
            </a:xfrm>
            <a:custGeom>
              <a:avLst/>
              <a:gdLst/>
              <a:ahLst/>
              <a:cxnLst/>
              <a:rect r="r" b="b" t="t" l="l"/>
              <a:pathLst>
                <a:path h="80902" w="140700">
                  <a:moveTo>
                    <a:pt x="0" y="0"/>
                  </a:moveTo>
                  <a:lnTo>
                    <a:pt x="140699" y="0"/>
                  </a:lnTo>
                  <a:lnTo>
                    <a:pt x="140699" y="80903"/>
                  </a:lnTo>
                  <a:lnTo>
                    <a:pt x="0" y="80903"/>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Freeform 28" id="28"/>
            <p:cNvSpPr/>
            <p:nvPr/>
          </p:nvSpPr>
          <p:spPr>
            <a:xfrm flipH="true" flipV="false" rot="0">
              <a:off x="951866" y="2537001"/>
              <a:ext cx="374682" cy="512258"/>
            </a:xfrm>
            <a:custGeom>
              <a:avLst/>
              <a:gdLst/>
              <a:ahLst/>
              <a:cxnLst/>
              <a:rect r="r" b="b" t="t" l="l"/>
              <a:pathLst>
                <a:path h="512258" w="374682">
                  <a:moveTo>
                    <a:pt x="374682" y="0"/>
                  </a:moveTo>
                  <a:lnTo>
                    <a:pt x="0" y="0"/>
                  </a:lnTo>
                  <a:lnTo>
                    <a:pt x="0" y="512257"/>
                  </a:lnTo>
                  <a:lnTo>
                    <a:pt x="374682" y="512257"/>
                  </a:lnTo>
                  <a:lnTo>
                    <a:pt x="374682" y="0"/>
                  </a:lnTo>
                  <a:close/>
                </a:path>
              </a:pathLst>
            </a:custGeom>
            <a:blipFill>
              <a:blip r:embed="rId4"/>
              <a:stretch>
                <a:fillRect l="-551" t="-1977" r="-551" b="0"/>
              </a:stretch>
            </a:blipFill>
          </p:spPr>
        </p:sp>
        <p:sp>
          <p:nvSpPr>
            <p:cNvPr name="Freeform 29" id="29"/>
            <p:cNvSpPr/>
            <p:nvPr/>
          </p:nvSpPr>
          <p:spPr>
            <a:xfrm flipH="false" flipV="false" rot="0">
              <a:off x="427175" y="2126523"/>
              <a:ext cx="524691" cy="1024515"/>
            </a:xfrm>
            <a:custGeom>
              <a:avLst/>
              <a:gdLst/>
              <a:ahLst/>
              <a:cxnLst/>
              <a:rect r="r" b="b" t="t" l="l"/>
              <a:pathLst>
                <a:path h="1024515" w="524691">
                  <a:moveTo>
                    <a:pt x="0" y="0"/>
                  </a:moveTo>
                  <a:lnTo>
                    <a:pt x="524691" y="0"/>
                  </a:lnTo>
                  <a:lnTo>
                    <a:pt x="524691" y="1024515"/>
                  </a:lnTo>
                  <a:lnTo>
                    <a:pt x="0" y="1024515"/>
                  </a:lnTo>
                  <a:lnTo>
                    <a:pt x="0" y="0"/>
                  </a:lnTo>
                  <a:close/>
                </a:path>
              </a:pathLst>
            </a:custGeom>
            <a:blipFill>
              <a:blip r:embed="rId25"/>
              <a:stretch>
                <a:fillRect l="0" t="0" r="0" b="0"/>
              </a:stretch>
            </a:blipFill>
          </p:spPr>
        </p:sp>
      </p:grpSp>
      <p:sp>
        <p:nvSpPr>
          <p:cNvPr name="Freeform 30" id="30"/>
          <p:cNvSpPr/>
          <p:nvPr/>
        </p:nvSpPr>
        <p:spPr>
          <a:xfrm flipH="false" flipV="false" rot="0">
            <a:off x="1028700" y="4949507"/>
            <a:ext cx="4189932" cy="5337493"/>
          </a:xfrm>
          <a:custGeom>
            <a:avLst/>
            <a:gdLst/>
            <a:ahLst/>
            <a:cxnLst/>
            <a:rect r="r" b="b" t="t" l="l"/>
            <a:pathLst>
              <a:path h="5337493" w="4189932">
                <a:moveTo>
                  <a:pt x="0" y="0"/>
                </a:moveTo>
                <a:lnTo>
                  <a:pt x="4189932" y="0"/>
                </a:lnTo>
                <a:lnTo>
                  <a:pt x="4189932" y="5337493"/>
                </a:lnTo>
                <a:lnTo>
                  <a:pt x="0" y="5337493"/>
                </a:lnTo>
                <a:lnTo>
                  <a:pt x="0" y="0"/>
                </a:lnTo>
                <a:close/>
              </a:path>
            </a:pathLst>
          </a:custGeom>
          <a:blipFill>
            <a:blip r:embed="rId28"/>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304519" y="5533359"/>
            <a:ext cx="4034659" cy="1573517"/>
          </a:xfrm>
          <a:custGeom>
            <a:avLst/>
            <a:gdLst/>
            <a:ahLst/>
            <a:cxnLst/>
            <a:rect r="r" b="b" t="t" l="l"/>
            <a:pathLst>
              <a:path h="1573517" w="4034659">
                <a:moveTo>
                  <a:pt x="0" y="0"/>
                </a:moveTo>
                <a:lnTo>
                  <a:pt x="4034660" y="0"/>
                </a:lnTo>
                <a:lnTo>
                  <a:pt x="4034660"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062283" y="760551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062283" y="1028700"/>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8522410" y="8471541"/>
            <a:ext cx="4034659" cy="1573517"/>
          </a:xfrm>
          <a:custGeom>
            <a:avLst/>
            <a:gdLst/>
            <a:ahLst/>
            <a:cxnLst/>
            <a:rect r="r" b="b" t="t" l="l"/>
            <a:pathLst>
              <a:path h="1573517" w="4034659">
                <a:moveTo>
                  <a:pt x="0" y="0"/>
                </a:moveTo>
                <a:lnTo>
                  <a:pt x="4034660" y="0"/>
                </a:lnTo>
                <a:lnTo>
                  <a:pt x="4034660"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4079612" y="5524500"/>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6453068" y="4011851"/>
            <a:ext cx="1042224" cy="2496344"/>
          </a:xfrm>
          <a:custGeom>
            <a:avLst/>
            <a:gdLst/>
            <a:ahLst/>
            <a:cxnLst/>
            <a:rect r="r" b="b" t="t" l="l"/>
            <a:pathLst>
              <a:path h="2496344" w="1042224">
                <a:moveTo>
                  <a:pt x="0" y="0"/>
                </a:moveTo>
                <a:lnTo>
                  <a:pt x="1042223" y="0"/>
                </a:lnTo>
                <a:lnTo>
                  <a:pt x="1042223" y="2496345"/>
                </a:lnTo>
                <a:lnTo>
                  <a:pt x="0" y="249634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true" flipV="false" rot="0">
            <a:off x="16650601" y="3046483"/>
            <a:ext cx="1041551" cy="2853565"/>
          </a:xfrm>
          <a:custGeom>
            <a:avLst/>
            <a:gdLst/>
            <a:ahLst/>
            <a:cxnLst/>
            <a:rect r="r" b="b" t="t" l="l"/>
            <a:pathLst>
              <a:path h="2853565" w="1041551">
                <a:moveTo>
                  <a:pt x="1041551" y="0"/>
                </a:moveTo>
                <a:lnTo>
                  <a:pt x="0" y="0"/>
                </a:lnTo>
                <a:lnTo>
                  <a:pt x="0" y="2853564"/>
                </a:lnTo>
                <a:lnTo>
                  <a:pt x="1041551" y="2853564"/>
                </a:lnTo>
                <a:lnTo>
                  <a:pt x="1041551"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71492">
            <a:off x="15897799" y="3560004"/>
            <a:ext cx="960936" cy="2632701"/>
          </a:xfrm>
          <a:custGeom>
            <a:avLst/>
            <a:gdLst/>
            <a:ahLst/>
            <a:cxnLst/>
            <a:rect r="r" b="b" t="t" l="l"/>
            <a:pathLst>
              <a:path h="2632701" w="960936">
                <a:moveTo>
                  <a:pt x="0" y="0"/>
                </a:moveTo>
                <a:lnTo>
                  <a:pt x="960936" y="0"/>
                </a:lnTo>
                <a:lnTo>
                  <a:pt x="960936" y="2632701"/>
                </a:lnTo>
                <a:lnTo>
                  <a:pt x="0" y="263270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565890">
            <a:off x="16278451" y="4316322"/>
            <a:ext cx="1005482" cy="2298245"/>
          </a:xfrm>
          <a:custGeom>
            <a:avLst/>
            <a:gdLst/>
            <a:ahLst/>
            <a:cxnLst/>
            <a:rect r="r" b="b" t="t" l="l"/>
            <a:pathLst>
              <a:path h="2298245" w="1005482">
                <a:moveTo>
                  <a:pt x="0" y="0"/>
                </a:moveTo>
                <a:lnTo>
                  <a:pt x="1005482" y="0"/>
                </a:lnTo>
                <a:lnTo>
                  <a:pt x="1005482" y="2298245"/>
                </a:lnTo>
                <a:lnTo>
                  <a:pt x="0" y="229824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true" flipV="false" rot="0">
            <a:off x="8747675" y="4916761"/>
            <a:ext cx="8611288" cy="4682388"/>
          </a:xfrm>
          <a:custGeom>
            <a:avLst/>
            <a:gdLst/>
            <a:ahLst/>
            <a:cxnLst/>
            <a:rect r="r" b="b" t="t" l="l"/>
            <a:pathLst>
              <a:path h="4682388" w="8611288">
                <a:moveTo>
                  <a:pt x="8611288" y="0"/>
                </a:moveTo>
                <a:lnTo>
                  <a:pt x="0" y="0"/>
                </a:lnTo>
                <a:lnTo>
                  <a:pt x="0" y="4682388"/>
                </a:lnTo>
                <a:lnTo>
                  <a:pt x="8611288" y="4682388"/>
                </a:lnTo>
                <a:lnTo>
                  <a:pt x="8611288"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2" id="12"/>
          <p:cNvSpPr/>
          <p:nvPr/>
        </p:nvSpPr>
        <p:spPr>
          <a:xfrm flipH="false" flipV="false" rot="0">
            <a:off x="9180508" y="4693218"/>
            <a:ext cx="1780958" cy="2413658"/>
          </a:xfrm>
          <a:custGeom>
            <a:avLst/>
            <a:gdLst/>
            <a:ahLst/>
            <a:cxnLst/>
            <a:rect r="r" b="b" t="t" l="l"/>
            <a:pathLst>
              <a:path h="2413658" w="1780958">
                <a:moveTo>
                  <a:pt x="0" y="0"/>
                </a:moveTo>
                <a:lnTo>
                  <a:pt x="1780958" y="0"/>
                </a:lnTo>
                <a:lnTo>
                  <a:pt x="1780958" y="2413659"/>
                </a:lnTo>
                <a:lnTo>
                  <a:pt x="0" y="2413659"/>
                </a:lnTo>
                <a:lnTo>
                  <a:pt x="0" y="0"/>
                </a:lnTo>
                <a:close/>
              </a:path>
            </a:pathLst>
          </a:custGeom>
          <a:blipFill>
            <a:blip r:embed="rId14"/>
            <a:stretch>
              <a:fillRect l="0" t="-876" r="0" b="-876"/>
            </a:stretch>
          </a:blipFill>
        </p:spPr>
      </p:sp>
      <p:sp>
        <p:nvSpPr>
          <p:cNvPr name="Freeform 13" id="13"/>
          <p:cNvSpPr/>
          <p:nvPr/>
        </p:nvSpPr>
        <p:spPr>
          <a:xfrm flipH="false" flipV="false" rot="0">
            <a:off x="-1990571"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false" flipV="false" rot="0">
            <a:off x="6542286" y="7098017"/>
            <a:ext cx="2601714" cy="2627994"/>
          </a:xfrm>
          <a:custGeom>
            <a:avLst/>
            <a:gdLst/>
            <a:ahLst/>
            <a:cxnLst/>
            <a:rect r="r" b="b" t="t" l="l"/>
            <a:pathLst>
              <a:path h="2627994" w="2601714">
                <a:moveTo>
                  <a:pt x="0" y="0"/>
                </a:moveTo>
                <a:lnTo>
                  <a:pt x="2601714" y="0"/>
                </a:lnTo>
                <a:lnTo>
                  <a:pt x="2601714" y="2627993"/>
                </a:lnTo>
                <a:lnTo>
                  <a:pt x="0" y="2627993"/>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5" id="15"/>
          <p:cNvSpPr/>
          <p:nvPr/>
        </p:nvSpPr>
        <p:spPr>
          <a:xfrm flipH="false" flipV="false" rot="0">
            <a:off x="5351521" y="7237975"/>
            <a:ext cx="2005526" cy="2168136"/>
          </a:xfrm>
          <a:custGeom>
            <a:avLst/>
            <a:gdLst/>
            <a:ahLst/>
            <a:cxnLst/>
            <a:rect r="r" b="b" t="t" l="l"/>
            <a:pathLst>
              <a:path h="2168136" w="2005526">
                <a:moveTo>
                  <a:pt x="0" y="0"/>
                </a:moveTo>
                <a:lnTo>
                  <a:pt x="2005525" y="0"/>
                </a:lnTo>
                <a:lnTo>
                  <a:pt x="2005525" y="2168136"/>
                </a:lnTo>
                <a:lnTo>
                  <a:pt x="0" y="2168136"/>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6" id="16"/>
          <p:cNvSpPr/>
          <p:nvPr/>
        </p:nvSpPr>
        <p:spPr>
          <a:xfrm flipH="false" flipV="false" rot="0">
            <a:off x="5889564" y="8155636"/>
            <a:ext cx="1305444" cy="1791347"/>
          </a:xfrm>
          <a:custGeom>
            <a:avLst/>
            <a:gdLst/>
            <a:ahLst/>
            <a:cxnLst/>
            <a:rect r="r" b="b" t="t" l="l"/>
            <a:pathLst>
              <a:path h="1791347" w="1305444">
                <a:moveTo>
                  <a:pt x="0" y="0"/>
                </a:moveTo>
                <a:lnTo>
                  <a:pt x="1305445" y="0"/>
                </a:lnTo>
                <a:lnTo>
                  <a:pt x="1305445" y="1791347"/>
                </a:lnTo>
                <a:lnTo>
                  <a:pt x="0" y="1791347"/>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17" id="17"/>
          <p:cNvSpPr/>
          <p:nvPr/>
        </p:nvSpPr>
        <p:spPr>
          <a:xfrm flipH="false" flipV="false" rot="0">
            <a:off x="10070987" y="890318"/>
            <a:ext cx="5715332" cy="4634182"/>
          </a:xfrm>
          <a:custGeom>
            <a:avLst/>
            <a:gdLst/>
            <a:ahLst/>
            <a:cxnLst/>
            <a:rect r="r" b="b" t="t" l="l"/>
            <a:pathLst>
              <a:path h="4634182" w="5715332">
                <a:moveTo>
                  <a:pt x="0" y="0"/>
                </a:moveTo>
                <a:lnTo>
                  <a:pt x="5715332" y="0"/>
                </a:lnTo>
                <a:lnTo>
                  <a:pt x="5715332" y="4634182"/>
                </a:lnTo>
                <a:lnTo>
                  <a:pt x="0" y="4634182"/>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18" id="18"/>
          <p:cNvSpPr/>
          <p:nvPr/>
        </p:nvSpPr>
        <p:spPr>
          <a:xfrm flipH="false" flipV="false" rot="0">
            <a:off x="10676865" y="1172040"/>
            <a:ext cx="4244883" cy="3565702"/>
          </a:xfrm>
          <a:custGeom>
            <a:avLst/>
            <a:gdLst/>
            <a:ahLst/>
            <a:cxnLst/>
            <a:rect r="r" b="b" t="t" l="l"/>
            <a:pathLst>
              <a:path h="3565702" w="4244883">
                <a:moveTo>
                  <a:pt x="0" y="0"/>
                </a:moveTo>
                <a:lnTo>
                  <a:pt x="4244883" y="0"/>
                </a:lnTo>
                <a:lnTo>
                  <a:pt x="4244883" y="3565701"/>
                </a:lnTo>
                <a:lnTo>
                  <a:pt x="0" y="3565701"/>
                </a:lnTo>
                <a:lnTo>
                  <a:pt x="0" y="0"/>
                </a:lnTo>
                <a:close/>
              </a:path>
            </a:pathLst>
          </a:custGeom>
          <a:blipFill>
            <a:blip r:embed="rId23"/>
            <a:stretch>
              <a:fillRect l="0" t="0" r="0" b="0"/>
            </a:stretch>
          </a:blipFill>
        </p:spPr>
      </p:sp>
      <p:sp>
        <p:nvSpPr>
          <p:cNvPr name="Freeform 19" id="19"/>
          <p:cNvSpPr/>
          <p:nvPr/>
        </p:nvSpPr>
        <p:spPr>
          <a:xfrm flipH="false" flipV="false" rot="-3002379">
            <a:off x="10883675" y="1629406"/>
            <a:ext cx="3551371" cy="2983151"/>
          </a:xfrm>
          <a:custGeom>
            <a:avLst/>
            <a:gdLst/>
            <a:ahLst/>
            <a:cxnLst/>
            <a:rect r="r" b="b" t="t" l="l"/>
            <a:pathLst>
              <a:path h="2983151" w="3551371">
                <a:moveTo>
                  <a:pt x="0" y="0"/>
                </a:moveTo>
                <a:lnTo>
                  <a:pt x="3551371" y="0"/>
                </a:lnTo>
                <a:lnTo>
                  <a:pt x="3551371" y="2983151"/>
                </a:lnTo>
                <a:lnTo>
                  <a:pt x="0" y="2983151"/>
                </a:lnTo>
                <a:lnTo>
                  <a:pt x="0" y="0"/>
                </a:lnTo>
                <a:close/>
              </a:path>
            </a:pathLst>
          </a:custGeom>
          <a:blipFill>
            <a:blip r:embed="rId23"/>
            <a:stretch>
              <a:fillRect l="0" t="0" r="0" b="0"/>
            </a:stretch>
          </a:blipFill>
        </p:spPr>
      </p:sp>
      <p:sp>
        <p:nvSpPr>
          <p:cNvPr name="Freeform 20" id="20"/>
          <p:cNvSpPr/>
          <p:nvPr/>
        </p:nvSpPr>
        <p:spPr>
          <a:xfrm flipH="false" flipV="false" rot="0">
            <a:off x="4692038" y="8670671"/>
            <a:ext cx="1180589" cy="1276312"/>
          </a:xfrm>
          <a:custGeom>
            <a:avLst/>
            <a:gdLst/>
            <a:ahLst/>
            <a:cxnLst/>
            <a:rect r="r" b="b" t="t" l="l"/>
            <a:pathLst>
              <a:path h="1276312" w="1180589">
                <a:moveTo>
                  <a:pt x="0" y="0"/>
                </a:moveTo>
                <a:lnTo>
                  <a:pt x="1180589" y="0"/>
                </a:lnTo>
                <a:lnTo>
                  <a:pt x="1180589" y="1276312"/>
                </a:lnTo>
                <a:lnTo>
                  <a:pt x="0" y="1276312"/>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21" id="21"/>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26"/>
            <a:stretch>
              <a:fillRect l="0" t="0" r="0" b="0"/>
            </a:stretch>
          </a:blipFill>
        </p:spPr>
      </p:sp>
      <p:sp>
        <p:nvSpPr>
          <p:cNvPr name="Freeform 22" id="22"/>
          <p:cNvSpPr/>
          <p:nvPr/>
        </p:nvSpPr>
        <p:spPr>
          <a:xfrm flipH="false" flipV="false" rot="1244815">
            <a:off x="12163765" y="1869208"/>
            <a:ext cx="1529778" cy="2163232"/>
          </a:xfrm>
          <a:custGeom>
            <a:avLst/>
            <a:gdLst/>
            <a:ahLst/>
            <a:cxnLst/>
            <a:rect r="r" b="b" t="t" l="l"/>
            <a:pathLst>
              <a:path h="2163232" w="1529778">
                <a:moveTo>
                  <a:pt x="0" y="0"/>
                </a:moveTo>
                <a:lnTo>
                  <a:pt x="1529777" y="0"/>
                </a:lnTo>
                <a:lnTo>
                  <a:pt x="1529777" y="2163232"/>
                </a:lnTo>
                <a:lnTo>
                  <a:pt x="0" y="2163232"/>
                </a:lnTo>
                <a:lnTo>
                  <a:pt x="0" y="0"/>
                </a:lnTo>
                <a:close/>
              </a:path>
            </a:pathLst>
          </a:custGeom>
          <a:blipFill>
            <a:blip r:embed="rId27"/>
            <a:stretch>
              <a:fillRect l="0" t="0" r="0" b="0"/>
            </a:stretch>
          </a:blipFill>
        </p:spPr>
      </p:sp>
      <p:sp>
        <p:nvSpPr>
          <p:cNvPr name="TextBox 23" id="23"/>
          <p:cNvSpPr txBox="true"/>
          <p:nvPr/>
        </p:nvSpPr>
        <p:spPr>
          <a:xfrm rot="0">
            <a:off x="1028700" y="976819"/>
            <a:ext cx="9346937" cy="3899535"/>
          </a:xfrm>
          <a:prstGeom prst="rect">
            <a:avLst/>
          </a:prstGeom>
        </p:spPr>
        <p:txBody>
          <a:bodyPr anchor="t" rtlCol="false" tIns="0" lIns="0" bIns="0" rIns="0">
            <a:spAutoFit/>
          </a:bodyPr>
          <a:lstStyle/>
          <a:p>
            <a:pPr>
              <a:lnSpc>
                <a:spcPts val="5040"/>
              </a:lnSpc>
            </a:pPr>
            <a:r>
              <a:rPr lang="en-US" sz="3600">
                <a:solidFill>
                  <a:srgbClr val="000000"/>
                </a:solidFill>
                <a:latin typeface="Mark Pro 2"/>
              </a:rPr>
              <a:t>It was late at night and Smartie the Penguin was WIDE awake... </a:t>
            </a:r>
          </a:p>
          <a:p>
            <a:pPr algn="ctr">
              <a:lnSpc>
                <a:spcPts val="5040"/>
              </a:lnSpc>
            </a:pPr>
          </a:p>
          <a:p>
            <a:pPr>
              <a:lnSpc>
                <a:spcPts val="5040"/>
              </a:lnSpc>
            </a:pPr>
            <a:r>
              <a:rPr lang="en-US" sz="3600">
                <a:solidFill>
                  <a:srgbClr val="000000"/>
                </a:solidFill>
                <a:latin typeface="Mark Pro 2"/>
              </a:rPr>
              <a:t>He was too excited to sleep, because tomorrow was his birthday. He was hoping to be given a new tablet! </a:t>
            </a:r>
          </a:p>
        </p:txBody>
      </p:sp>
      <p:sp>
        <p:nvSpPr>
          <p:cNvPr name="Freeform 24" id="24"/>
          <p:cNvSpPr/>
          <p:nvPr/>
        </p:nvSpPr>
        <p:spPr>
          <a:xfrm flipH="false" flipV="false" rot="0">
            <a:off x="304519" y="-786759"/>
            <a:ext cx="4034659" cy="1573517"/>
          </a:xfrm>
          <a:custGeom>
            <a:avLst/>
            <a:gdLst/>
            <a:ahLst/>
            <a:cxnLst/>
            <a:rect r="r" b="b" t="t" l="l"/>
            <a:pathLst>
              <a:path h="1573517" w="4034659">
                <a:moveTo>
                  <a:pt x="0" y="0"/>
                </a:moveTo>
                <a:lnTo>
                  <a:pt x="4034660" y="0"/>
                </a:lnTo>
                <a:lnTo>
                  <a:pt x="4034660"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564148" y="1689952"/>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608724" y="752306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3967830" y="424676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8743755" y="-94724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317206" y="9033080"/>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4"/>
            <a:stretch>
              <a:fillRect l="0" t="0" r="0" b="0"/>
            </a:stretch>
          </a:blipFill>
        </p:spPr>
      </p:sp>
      <p:sp>
        <p:nvSpPr>
          <p:cNvPr name="Freeform 8" id="8"/>
          <p:cNvSpPr/>
          <p:nvPr/>
        </p:nvSpPr>
        <p:spPr>
          <a:xfrm flipH="true" flipV="false" rot="0">
            <a:off x="1470511" y="6991175"/>
            <a:ext cx="2017330" cy="2828664"/>
          </a:xfrm>
          <a:custGeom>
            <a:avLst/>
            <a:gdLst/>
            <a:ahLst/>
            <a:cxnLst/>
            <a:rect r="r" b="b" t="t" l="l"/>
            <a:pathLst>
              <a:path h="2828664" w="2017330">
                <a:moveTo>
                  <a:pt x="2017330" y="0"/>
                </a:moveTo>
                <a:lnTo>
                  <a:pt x="0" y="0"/>
                </a:lnTo>
                <a:lnTo>
                  <a:pt x="0" y="2828663"/>
                </a:lnTo>
                <a:lnTo>
                  <a:pt x="2017330" y="2828663"/>
                </a:lnTo>
                <a:lnTo>
                  <a:pt x="2017330" y="0"/>
                </a:lnTo>
                <a:close/>
              </a:path>
            </a:pathLst>
          </a:custGeom>
          <a:blipFill>
            <a:blip r:embed="rId5"/>
            <a:stretch>
              <a:fillRect l="-563" t="0" r="-1117" b="0"/>
            </a:stretch>
          </a:blipFill>
        </p:spPr>
      </p:sp>
      <p:sp>
        <p:nvSpPr>
          <p:cNvPr name="TextBox 9" id="9"/>
          <p:cNvSpPr txBox="true"/>
          <p:nvPr/>
        </p:nvSpPr>
        <p:spPr>
          <a:xfrm rot="0">
            <a:off x="1028700" y="866775"/>
            <a:ext cx="11248152" cy="2552065"/>
          </a:xfrm>
          <a:prstGeom prst="rect">
            <a:avLst/>
          </a:prstGeom>
        </p:spPr>
        <p:txBody>
          <a:bodyPr anchor="t" rtlCol="false" tIns="0" lIns="0" bIns="0" rIns="0">
            <a:spAutoFit/>
          </a:bodyPr>
          <a:lstStyle/>
          <a:p>
            <a:pPr>
              <a:lnSpc>
                <a:spcPts val="5040"/>
              </a:lnSpc>
            </a:pPr>
            <a:r>
              <a:rPr lang="en-US" sz="3600">
                <a:solidFill>
                  <a:srgbClr val="000000"/>
                </a:solidFill>
                <a:latin typeface="Mark Pro 2"/>
              </a:rPr>
              <a:t>All of a sudden, the tablet beeped, and a message appeared on the screen. Another player was trying to talk to Smartie. Smartie felt quite excited. </a:t>
            </a:r>
          </a:p>
          <a:p>
            <a:pPr>
              <a:lnSpc>
                <a:spcPts val="4480"/>
              </a:lnSpc>
            </a:pPr>
          </a:p>
        </p:txBody>
      </p:sp>
      <p:grpSp>
        <p:nvGrpSpPr>
          <p:cNvPr name="Group 10" id="10"/>
          <p:cNvGrpSpPr/>
          <p:nvPr/>
        </p:nvGrpSpPr>
        <p:grpSpPr>
          <a:xfrm rot="0">
            <a:off x="4120810" y="3166311"/>
            <a:ext cx="9847020" cy="6709907"/>
            <a:chOff x="0" y="0"/>
            <a:chExt cx="13129360" cy="8946543"/>
          </a:xfrm>
        </p:grpSpPr>
        <p:sp>
          <p:nvSpPr>
            <p:cNvPr name="Freeform 11" id="11"/>
            <p:cNvSpPr/>
            <p:nvPr/>
          </p:nvSpPr>
          <p:spPr>
            <a:xfrm flipH="false" flipV="false" rot="0">
              <a:off x="1074157" y="3605154"/>
              <a:ext cx="6585644" cy="2568401"/>
            </a:xfrm>
            <a:custGeom>
              <a:avLst/>
              <a:gdLst/>
              <a:ahLst/>
              <a:cxnLst/>
              <a:rect r="r" b="b" t="t" l="l"/>
              <a:pathLst>
                <a:path h="2568401" w="6585644">
                  <a:moveTo>
                    <a:pt x="0" y="0"/>
                  </a:moveTo>
                  <a:lnTo>
                    <a:pt x="6585644" y="0"/>
                  </a:lnTo>
                  <a:lnTo>
                    <a:pt x="6585644" y="2568402"/>
                  </a:lnTo>
                  <a:lnTo>
                    <a:pt x="0" y="2568402"/>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885902" y="284798"/>
              <a:ext cx="11831744" cy="8170501"/>
            </a:xfrm>
            <a:custGeom>
              <a:avLst/>
              <a:gdLst/>
              <a:ahLst/>
              <a:cxnLst/>
              <a:rect r="r" b="b" t="t" l="l"/>
              <a:pathLst>
                <a:path h="8170501" w="11831744">
                  <a:moveTo>
                    <a:pt x="0" y="0"/>
                  </a:moveTo>
                  <a:lnTo>
                    <a:pt x="11831744" y="0"/>
                  </a:lnTo>
                  <a:lnTo>
                    <a:pt x="11831744" y="8170501"/>
                  </a:lnTo>
                  <a:lnTo>
                    <a:pt x="0" y="8170501"/>
                  </a:lnTo>
                  <a:lnTo>
                    <a:pt x="0" y="0"/>
                  </a:lnTo>
                  <a:close/>
                </a:path>
              </a:pathLst>
            </a:custGeom>
            <a:blipFill>
              <a:blip r:embed="rId6">
                <a:extLst>
                  <a:ext uri="{96DAC541-7B7A-43D3-8B79-37D633B846F1}">
                    <asvg:svgBlip xmlns:asvg="http://schemas.microsoft.com/office/drawing/2016/SVG/main" r:embed="rId7"/>
                  </a:ext>
                </a:extLst>
              </a:blip>
              <a:stretch>
                <a:fillRect l="-16157" t="0" r="-31384" b="-113655"/>
              </a:stretch>
            </a:blipFill>
          </p:spPr>
        </p:sp>
        <p:sp>
          <p:nvSpPr>
            <p:cNvPr name="Freeform 13" id="13"/>
            <p:cNvSpPr/>
            <p:nvPr/>
          </p:nvSpPr>
          <p:spPr>
            <a:xfrm flipH="false" flipV="false" rot="0">
              <a:off x="4890021" y="7074733"/>
              <a:ext cx="253734" cy="253734"/>
            </a:xfrm>
            <a:custGeom>
              <a:avLst/>
              <a:gdLst/>
              <a:ahLst/>
              <a:cxnLst/>
              <a:rect r="r" b="b" t="t" l="l"/>
              <a:pathLst>
                <a:path h="253734" w="253734">
                  <a:moveTo>
                    <a:pt x="0" y="0"/>
                  </a:moveTo>
                  <a:lnTo>
                    <a:pt x="253734" y="0"/>
                  </a:lnTo>
                  <a:lnTo>
                    <a:pt x="253734" y="253734"/>
                  </a:lnTo>
                  <a:lnTo>
                    <a:pt x="0" y="25373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false" flipV="false" rot="0">
              <a:off x="5224678" y="7323491"/>
              <a:ext cx="167835" cy="167835"/>
            </a:xfrm>
            <a:custGeom>
              <a:avLst/>
              <a:gdLst/>
              <a:ahLst/>
              <a:cxnLst/>
              <a:rect r="r" b="b" t="t" l="l"/>
              <a:pathLst>
                <a:path h="167835" w="167835">
                  <a:moveTo>
                    <a:pt x="0" y="0"/>
                  </a:moveTo>
                  <a:lnTo>
                    <a:pt x="167835" y="0"/>
                  </a:lnTo>
                  <a:lnTo>
                    <a:pt x="167835" y="167834"/>
                  </a:lnTo>
                  <a:lnTo>
                    <a:pt x="0" y="16783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p:cNvSpPr/>
            <p:nvPr/>
          </p:nvSpPr>
          <p:spPr>
            <a:xfrm flipH="false" flipV="false" rot="0">
              <a:off x="4890021" y="7491325"/>
              <a:ext cx="126867" cy="126867"/>
            </a:xfrm>
            <a:custGeom>
              <a:avLst/>
              <a:gdLst/>
              <a:ahLst/>
              <a:cxnLst/>
              <a:rect r="r" b="b" t="t" l="l"/>
              <a:pathLst>
                <a:path h="126867" w="126867">
                  <a:moveTo>
                    <a:pt x="0" y="0"/>
                  </a:moveTo>
                  <a:lnTo>
                    <a:pt x="126867" y="0"/>
                  </a:lnTo>
                  <a:lnTo>
                    <a:pt x="126867" y="126867"/>
                  </a:lnTo>
                  <a:lnTo>
                    <a:pt x="0" y="12686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p:cNvSpPr/>
            <p:nvPr/>
          </p:nvSpPr>
          <p:spPr>
            <a:xfrm flipH="false" flipV="false" rot="0">
              <a:off x="4605094" y="7328467"/>
              <a:ext cx="190301" cy="190301"/>
            </a:xfrm>
            <a:custGeom>
              <a:avLst/>
              <a:gdLst/>
              <a:ahLst/>
              <a:cxnLst/>
              <a:rect r="r" b="b" t="t" l="l"/>
              <a:pathLst>
                <a:path h="190301" w="190301">
                  <a:moveTo>
                    <a:pt x="0" y="0"/>
                  </a:moveTo>
                  <a:lnTo>
                    <a:pt x="190301" y="0"/>
                  </a:lnTo>
                  <a:lnTo>
                    <a:pt x="190301" y="190301"/>
                  </a:lnTo>
                  <a:lnTo>
                    <a:pt x="0" y="19030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7" id="17"/>
            <p:cNvSpPr/>
            <p:nvPr/>
          </p:nvSpPr>
          <p:spPr>
            <a:xfrm flipH="false" flipV="false" rot="0">
              <a:off x="4605094" y="7696032"/>
              <a:ext cx="253734" cy="253734"/>
            </a:xfrm>
            <a:custGeom>
              <a:avLst/>
              <a:gdLst/>
              <a:ahLst/>
              <a:cxnLst/>
              <a:rect r="r" b="b" t="t" l="l"/>
              <a:pathLst>
                <a:path h="253734" w="253734">
                  <a:moveTo>
                    <a:pt x="0" y="0"/>
                  </a:moveTo>
                  <a:lnTo>
                    <a:pt x="253734" y="0"/>
                  </a:lnTo>
                  <a:lnTo>
                    <a:pt x="253734" y="253734"/>
                  </a:lnTo>
                  <a:lnTo>
                    <a:pt x="0" y="25373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8" id="18"/>
            <p:cNvSpPr/>
            <p:nvPr/>
          </p:nvSpPr>
          <p:spPr>
            <a:xfrm flipH="false" flipV="false" rot="0">
              <a:off x="2196480" y="2752581"/>
              <a:ext cx="5894550" cy="2136774"/>
            </a:xfrm>
            <a:custGeom>
              <a:avLst/>
              <a:gdLst/>
              <a:ahLst/>
              <a:cxnLst/>
              <a:rect r="r" b="b" t="t" l="l"/>
              <a:pathLst>
                <a:path h="2136774" w="5894550">
                  <a:moveTo>
                    <a:pt x="0" y="0"/>
                  </a:moveTo>
                  <a:lnTo>
                    <a:pt x="5894550" y="0"/>
                  </a:lnTo>
                  <a:lnTo>
                    <a:pt x="5894550" y="2136774"/>
                  </a:lnTo>
                  <a:lnTo>
                    <a:pt x="0" y="213677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19" id="19"/>
            <p:cNvGrpSpPr/>
            <p:nvPr/>
          </p:nvGrpSpPr>
          <p:grpSpPr>
            <a:xfrm rot="0">
              <a:off x="885902" y="284798"/>
              <a:ext cx="11831744" cy="1215773"/>
              <a:chOff x="0" y="0"/>
              <a:chExt cx="1909110" cy="196171"/>
            </a:xfrm>
          </p:grpSpPr>
          <p:sp>
            <p:nvSpPr>
              <p:cNvPr name="Freeform 20" id="20"/>
              <p:cNvSpPr/>
              <p:nvPr/>
            </p:nvSpPr>
            <p:spPr>
              <a:xfrm flipH="false" flipV="false" rot="0">
                <a:off x="0" y="0"/>
                <a:ext cx="1909110" cy="196171"/>
              </a:xfrm>
              <a:custGeom>
                <a:avLst/>
                <a:gdLst/>
                <a:ahLst/>
                <a:cxnLst/>
                <a:rect r="r" b="b" t="t" l="l"/>
                <a:pathLst>
                  <a:path h="196171" w="1909110">
                    <a:moveTo>
                      <a:pt x="0" y="0"/>
                    </a:moveTo>
                    <a:lnTo>
                      <a:pt x="1909110" y="0"/>
                    </a:lnTo>
                    <a:lnTo>
                      <a:pt x="1909110" y="196171"/>
                    </a:lnTo>
                    <a:lnTo>
                      <a:pt x="0" y="196171"/>
                    </a:lnTo>
                    <a:close/>
                  </a:path>
                </a:pathLst>
              </a:custGeom>
              <a:solidFill>
                <a:srgbClr val="99D9D9"/>
              </a:solidFill>
            </p:spPr>
          </p:sp>
          <p:sp>
            <p:nvSpPr>
              <p:cNvPr name="TextBox 21" id="21"/>
              <p:cNvSpPr txBox="true"/>
              <p:nvPr/>
            </p:nvSpPr>
            <p:spPr>
              <a:xfrm>
                <a:off x="0" y="-38100"/>
                <a:ext cx="1909110" cy="234271"/>
              </a:xfrm>
              <a:prstGeom prst="rect">
                <a:avLst/>
              </a:prstGeom>
            </p:spPr>
            <p:txBody>
              <a:bodyPr anchor="ctr" rtlCol="false" tIns="50800" lIns="50800" bIns="50800" rIns="50800"/>
              <a:lstStyle/>
              <a:p>
                <a:pPr algn="ctr">
                  <a:lnSpc>
                    <a:spcPts val="2660"/>
                  </a:lnSpc>
                  <a:spcBef>
                    <a:spcPct val="0"/>
                  </a:spcBef>
                </a:pPr>
              </a:p>
            </p:txBody>
          </p:sp>
        </p:grpSp>
        <p:sp>
          <p:nvSpPr>
            <p:cNvPr name="Freeform 22" id="22"/>
            <p:cNvSpPr/>
            <p:nvPr/>
          </p:nvSpPr>
          <p:spPr>
            <a:xfrm flipH="false" flipV="false" rot="0">
              <a:off x="11032320" y="470906"/>
              <a:ext cx="731965" cy="813295"/>
            </a:xfrm>
            <a:custGeom>
              <a:avLst/>
              <a:gdLst/>
              <a:ahLst/>
              <a:cxnLst/>
              <a:rect r="r" b="b" t="t" l="l"/>
              <a:pathLst>
                <a:path h="813295" w="731965">
                  <a:moveTo>
                    <a:pt x="0" y="0"/>
                  </a:moveTo>
                  <a:lnTo>
                    <a:pt x="731965" y="0"/>
                  </a:lnTo>
                  <a:lnTo>
                    <a:pt x="731965" y="813295"/>
                  </a:lnTo>
                  <a:lnTo>
                    <a:pt x="0" y="813295"/>
                  </a:lnTo>
                  <a:lnTo>
                    <a:pt x="0" y="0"/>
                  </a:lnTo>
                  <a:close/>
                </a:path>
              </a:pathLst>
            </a:custGeom>
            <a:blipFill>
              <a:blip r:embed="rId12"/>
              <a:stretch>
                <a:fillRect l="0" t="0" r="0" b="0"/>
              </a:stretch>
            </a:blipFill>
          </p:spPr>
        </p:sp>
        <p:sp>
          <p:nvSpPr>
            <p:cNvPr name="Freeform 23" id="23"/>
            <p:cNvSpPr/>
            <p:nvPr/>
          </p:nvSpPr>
          <p:spPr>
            <a:xfrm flipH="false" flipV="false" rot="0">
              <a:off x="10116021" y="394695"/>
              <a:ext cx="763126" cy="905788"/>
            </a:xfrm>
            <a:custGeom>
              <a:avLst/>
              <a:gdLst/>
              <a:ahLst/>
              <a:cxnLst/>
              <a:rect r="r" b="b" t="t" l="l"/>
              <a:pathLst>
                <a:path h="905788" w="763126">
                  <a:moveTo>
                    <a:pt x="0" y="0"/>
                  </a:moveTo>
                  <a:lnTo>
                    <a:pt x="763126" y="0"/>
                  </a:lnTo>
                  <a:lnTo>
                    <a:pt x="763126" y="905788"/>
                  </a:lnTo>
                  <a:lnTo>
                    <a:pt x="0" y="905788"/>
                  </a:lnTo>
                  <a:lnTo>
                    <a:pt x="0" y="0"/>
                  </a:lnTo>
                  <a:close/>
                </a:path>
              </a:pathLst>
            </a:custGeom>
            <a:blipFill>
              <a:blip r:embed="rId13"/>
              <a:stretch>
                <a:fillRect l="0" t="0" r="0" b="0"/>
              </a:stretch>
            </a:blipFill>
          </p:spPr>
        </p:sp>
        <p:grpSp>
          <p:nvGrpSpPr>
            <p:cNvPr name="Group 24" id="24"/>
            <p:cNvGrpSpPr/>
            <p:nvPr/>
          </p:nvGrpSpPr>
          <p:grpSpPr>
            <a:xfrm rot="0">
              <a:off x="11387602" y="470906"/>
              <a:ext cx="376683" cy="376683"/>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0000"/>
              </a:solidFill>
            </p:spPr>
          </p:sp>
          <p:sp>
            <p:nvSpPr>
              <p:cNvPr name="TextBox 26" id="26"/>
              <p:cNvSpPr txBox="true"/>
              <p:nvPr/>
            </p:nvSpPr>
            <p:spPr>
              <a:xfrm>
                <a:off x="76200" y="38100"/>
                <a:ext cx="660400" cy="698500"/>
              </a:xfrm>
              <a:prstGeom prst="rect">
                <a:avLst/>
              </a:prstGeom>
            </p:spPr>
            <p:txBody>
              <a:bodyPr anchor="ctr" rtlCol="false" tIns="50800" lIns="50800" bIns="50800" rIns="50800"/>
              <a:lstStyle/>
              <a:p>
                <a:pPr algn="ctr">
                  <a:lnSpc>
                    <a:spcPts val="2660"/>
                  </a:lnSpc>
                </a:pPr>
              </a:p>
            </p:txBody>
          </p:sp>
        </p:grpSp>
        <p:sp>
          <p:nvSpPr>
            <p:cNvPr name="Freeform 27" id="27"/>
            <p:cNvSpPr/>
            <p:nvPr/>
          </p:nvSpPr>
          <p:spPr>
            <a:xfrm flipH="false" flipV="false" rot="5400000">
              <a:off x="2091409" y="-2091409"/>
              <a:ext cx="8946543" cy="13129360"/>
            </a:xfrm>
            <a:custGeom>
              <a:avLst/>
              <a:gdLst/>
              <a:ahLst/>
              <a:cxnLst/>
              <a:rect r="r" b="b" t="t" l="l"/>
              <a:pathLst>
                <a:path h="13129360" w="8946543">
                  <a:moveTo>
                    <a:pt x="0" y="0"/>
                  </a:moveTo>
                  <a:lnTo>
                    <a:pt x="8946542" y="0"/>
                  </a:lnTo>
                  <a:lnTo>
                    <a:pt x="8946542" y="13129360"/>
                  </a:lnTo>
                  <a:lnTo>
                    <a:pt x="0" y="13129360"/>
                  </a:lnTo>
                  <a:lnTo>
                    <a:pt x="0" y="0"/>
                  </a:lnTo>
                  <a:close/>
                </a:path>
              </a:pathLst>
            </a:custGeom>
            <a:blipFill>
              <a:blip r:embed="rId14"/>
              <a:stretch>
                <a:fillRect l="-1699" t="0" r="-2080" b="0"/>
              </a:stretch>
            </a:blipFill>
          </p:spPr>
        </p:sp>
        <p:sp>
          <p:nvSpPr>
            <p:cNvPr name="Freeform 28" id="28"/>
            <p:cNvSpPr/>
            <p:nvPr/>
          </p:nvSpPr>
          <p:spPr>
            <a:xfrm flipH="false" flipV="false" rot="0">
              <a:off x="1257479" y="4555465"/>
              <a:ext cx="1436457" cy="1436457"/>
            </a:xfrm>
            <a:custGeom>
              <a:avLst/>
              <a:gdLst/>
              <a:ahLst/>
              <a:cxnLst/>
              <a:rect r="r" b="b" t="t" l="l"/>
              <a:pathLst>
                <a:path h="1436457" w="1436457">
                  <a:moveTo>
                    <a:pt x="0" y="0"/>
                  </a:moveTo>
                  <a:lnTo>
                    <a:pt x="1436456" y="0"/>
                  </a:lnTo>
                  <a:lnTo>
                    <a:pt x="1436456" y="1436457"/>
                  </a:lnTo>
                  <a:lnTo>
                    <a:pt x="0" y="1436457"/>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29" id="29"/>
            <p:cNvSpPr txBox="true"/>
            <p:nvPr/>
          </p:nvSpPr>
          <p:spPr>
            <a:xfrm rot="0">
              <a:off x="1257479" y="544209"/>
              <a:ext cx="6219000" cy="744576"/>
            </a:xfrm>
            <a:prstGeom prst="rect">
              <a:avLst/>
            </a:prstGeom>
          </p:spPr>
          <p:txBody>
            <a:bodyPr anchor="t" rtlCol="false" tIns="0" lIns="0" bIns="0" rIns="0">
              <a:spAutoFit/>
            </a:bodyPr>
            <a:lstStyle/>
            <a:p>
              <a:pPr algn="ctr">
                <a:lnSpc>
                  <a:spcPts val="3606"/>
                </a:lnSpc>
              </a:pPr>
              <a:r>
                <a:rPr lang="en-US" sz="3919" spc="274">
                  <a:solidFill>
                    <a:srgbClr val="FFFFFF"/>
                  </a:solidFill>
                  <a:latin typeface="SCR-N Seven Bold"/>
                </a:rPr>
                <a:t>SNOWCRAFT</a:t>
              </a:r>
            </a:p>
          </p:txBody>
        </p:sp>
        <p:sp>
          <p:nvSpPr>
            <p:cNvPr name="Freeform 30" id="30"/>
            <p:cNvSpPr/>
            <p:nvPr/>
          </p:nvSpPr>
          <p:spPr>
            <a:xfrm flipH="false" flipV="false" rot="0">
              <a:off x="7235476" y="470906"/>
              <a:ext cx="848650" cy="847589"/>
            </a:xfrm>
            <a:custGeom>
              <a:avLst/>
              <a:gdLst/>
              <a:ahLst/>
              <a:cxnLst/>
              <a:rect r="r" b="b" t="t" l="l"/>
              <a:pathLst>
                <a:path h="847589" w="848650">
                  <a:moveTo>
                    <a:pt x="0" y="0"/>
                  </a:moveTo>
                  <a:lnTo>
                    <a:pt x="848650" y="0"/>
                  </a:lnTo>
                  <a:lnTo>
                    <a:pt x="848650" y="847589"/>
                  </a:lnTo>
                  <a:lnTo>
                    <a:pt x="0" y="847589"/>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31" id="31"/>
            <p:cNvSpPr/>
            <p:nvPr/>
          </p:nvSpPr>
          <p:spPr>
            <a:xfrm flipH="false" flipV="false" rot="0">
              <a:off x="1677736" y="7001187"/>
              <a:ext cx="6678305" cy="1093572"/>
            </a:xfrm>
            <a:custGeom>
              <a:avLst/>
              <a:gdLst/>
              <a:ahLst/>
              <a:cxnLst/>
              <a:rect r="r" b="b" t="t" l="l"/>
              <a:pathLst>
                <a:path h="1093572" w="6678305">
                  <a:moveTo>
                    <a:pt x="0" y="0"/>
                  </a:moveTo>
                  <a:lnTo>
                    <a:pt x="6678305" y="0"/>
                  </a:lnTo>
                  <a:lnTo>
                    <a:pt x="6678305" y="1093572"/>
                  </a:lnTo>
                  <a:lnTo>
                    <a:pt x="0" y="1093572"/>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TextBox 32" id="32"/>
            <p:cNvSpPr txBox="true"/>
            <p:nvPr/>
          </p:nvSpPr>
          <p:spPr>
            <a:xfrm rot="0">
              <a:off x="2570904" y="3045358"/>
              <a:ext cx="5643218" cy="1012592"/>
            </a:xfrm>
            <a:prstGeom prst="rect">
              <a:avLst/>
            </a:prstGeom>
          </p:spPr>
          <p:txBody>
            <a:bodyPr anchor="t" rtlCol="false" tIns="0" lIns="0" bIns="0" rIns="0">
              <a:spAutoFit/>
            </a:bodyPr>
            <a:lstStyle/>
            <a:p>
              <a:pPr>
                <a:lnSpc>
                  <a:spcPts val="2705"/>
                </a:lnSpc>
              </a:pPr>
              <a:r>
                <a:rPr lang="en-US" sz="2940" spc="205">
                  <a:solidFill>
                    <a:srgbClr val="000000"/>
                  </a:solidFill>
                  <a:latin typeface="SCR-N Seven Bold"/>
                </a:rPr>
                <a:t>HI! WHAT’S YOUR NAME?</a:t>
              </a:r>
            </a:p>
          </p:txBody>
        </p:sp>
        <p:sp>
          <p:nvSpPr>
            <p:cNvPr name="Freeform 33" id="33"/>
            <p:cNvSpPr/>
            <p:nvPr/>
          </p:nvSpPr>
          <p:spPr>
            <a:xfrm flipH="false" flipV="false" rot="0">
              <a:off x="8977935" y="7249944"/>
              <a:ext cx="1074450" cy="1023414"/>
            </a:xfrm>
            <a:custGeom>
              <a:avLst/>
              <a:gdLst/>
              <a:ahLst/>
              <a:cxnLst/>
              <a:rect r="r" b="b" t="t" l="l"/>
              <a:pathLst>
                <a:path h="1023414" w="1074450">
                  <a:moveTo>
                    <a:pt x="0" y="0"/>
                  </a:moveTo>
                  <a:lnTo>
                    <a:pt x="1074450" y="0"/>
                  </a:lnTo>
                  <a:lnTo>
                    <a:pt x="1074450" y="1023414"/>
                  </a:lnTo>
                  <a:lnTo>
                    <a:pt x="0" y="1023414"/>
                  </a:lnTo>
                  <a:lnTo>
                    <a:pt x="0" y="0"/>
                  </a:lnTo>
                  <a:close/>
                </a:path>
              </a:pathLst>
            </a:custGeom>
            <a:blipFill>
              <a:blip r:embed="rId21"/>
              <a:stretch>
                <a:fillRect l="0" t="0" r="0" b="0"/>
              </a:stretch>
            </a:blipFill>
          </p:spPr>
        </p:sp>
        <p:sp>
          <p:nvSpPr>
            <p:cNvPr name="Freeform 34" id="34"/>
            <p:cNvSpPr/>
            <p:nvPr/>
          </p:nvSpPr>
          <p:spPr>
            <a:xfrm flipH="false" flipV="false" rot="0">
              <a:off x="10238617" y="7309236"/>
              <a:ext cx="889287" cy="889287"/>
            </a:xfrm>
            <a:custGeom>
              <a:avLst/>
              <a:gdLst/>
              <a:ahLst/>
              <a:cxnLst/>
              <a:rect r="r" b="b" t="t" l="l"/>
              <a:pathLst>
                <a:path h="889287" w="889287">
                  <a:moveTo>
                    <a:pt x="0" y="0"/>
                  </a:moveTo>
                  <a:lnTo>
                    <a:pt x="889288" y="0"/>
                  </a:lnTo>
                  <a:lnTo>
                    <a:pt x="889288" y="889288"/>
                  </a:lnTo>
                  <a:lnTo>
                    <a:pt x="0" y="889288"/>
                  </a:lnTo>
                  <a:lnTo>
                    <a:pt x="0" y="0"/>
                  </a:lnTo>
                  <a:close/>
                </a:path>
              </a:pathLst>
            </a:custGeom>
            <a:blipFill>
              <a:blip r:embed="rId22"/>
              <a:stretch>
                <a:fillRect l="0" t="0" r="0" b="0"/>
              </a:stretch>
            </a:blipFill>
          </p:spPr>
        </p:sp>
        <p:sp>
          <p:nvSpPr>
            <p:cNvPr name="Freeform 35" id="35"/>
            <p:cNvSpPr/>
            <p:nvPr/>
          </p:nvSpPr>
          <p:spPr>
            <a:xfrm flipH="false" flipV="false" rot="0">
              <a:off x="11501041" y="7161284"/>
              <a:ext cx="592523" cy="1037240"/>
            </a:xfrm>
            <a:custGeom>
              <a:avLst/>
              <a:gdLst/>
              <a:ahLst/>
              <a:cxnLst/>
              <a:rect r="r" b="b" t="t" l="l"/>
              <a:pathLst>
                <a:path h="1037240" w="592523">
                  <a:moveTo>
                    <a:pt x="0" y="0"/>
                  </a:moveTo>
                  <a:lnTo>
                    <a:pt x="592523" y="0"/>
                  </a:lnTo>
                  <a:lnTo>
                    <a:pt x="592523" y="1037240"/>
                  </a:lnTo>
                  <a:lnTo>
                    <a:pt x="0" y="1037240"/>
                  </a:lnTo>
                  <a:lnTo>
                    <a:pt x="0" y="0"/>
                  </a:lnTo>
                  <a:close/>
                </a:path>
              </a:pathLst>
            </a:custGeom>
            <a:blipFill>
              <a:blip r:embed="rId23"/>
              <a:stretch>
                <a:fillRect l="0" t="0" r="0" b="0"/>
              </a:stretch>
            </a:blipFill>
          </p:spPr>
        </p:sp>
      </p:grpSp>
      <p:grpSp>
        <p:nvGrpSpPr>
          <p:cNvPr name="Group 36" id="36"/>
          <p:cNvGrpSpPr/>
          <p:nvPr/>
        </p:nvGrpSpPr>
        <p:grpSpPr>
          <a:xfrm rot="0">
            <a:off x="14207750" y="1041030"/>
            <a:ext cx="2713847" cy="2534900"/>
            <a:chOff x="0" y="0"/>
            <a:chExt cx="3618463" cy="3379866"/>
          </a:xfrm>
        </p:grpSpPr>
        <p:sp>
          <p:nvSpPr>
            <p:cNvPr name="Freeform 37" id="37"/>
            <p:cNvSpPr/>
            <p:nvPr/>
          </p:nvSpPr>
          <p:spPr>
            <a:xfrm flipH="false" flipV="false" rot="0">
              <a:off x="0" y="168480"/>
              <a:ext cx="3618463" cy="3211386"/>
            </a:xfrm>
            <a:custGeom>
              <a:avLst/>
              <a:gdLst/>
              <a:ahLst/>
              <a:cxnLst/>
              <a:rect r="r" b="b" t="t" l="l"/>
              <a:pathLst>
                <a:path h="3211386" w="3618463">
                  <a:moveTo>
                    <a:pt x="0" y="0"/>
                  </a:moveTo>
                  <a:lnTo>
                    <a:pt x="3618463" y="0"/>
                  </a:lnTo>
                  <a:lnTo>
                    <a:pt x="3618463" y="3211386"/>
                  </a:lnTo>
                  <a:lnTo>
                    <a:pt x="0" y="3211386"/>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38" id="38"/>
            <p:cNvSpPr/>
            <p:nvPr/>
          </p:nvSpPr>
          <p:spPr>
            <a:xfrm flipH="false" flipV="false" rot="0">
              <a:off x="1687697" y="0"/>
              <a:ext cx="336123" cy="336961"/>
            </a:xfrm>
            <a:custGeom>
              <a:avLst/>
              <a:gdLst/>
              <a:ahLst/>
              <a:cxnLst/>
              <a:rect r="r" b="b" t="t" l="l"/>
              <a:pathLst>
                <a:path h="336961" w="336123">
                  <a:moveTo>
                    <a:pt x="0" y="0"/>
                  </a:moveTo>
                  <a:lnTo>
                    <a:pt x="336123" y="0"/>
                  </a:lnTo>
                  <a:lnTo>
                    <a:pt x="336123" y="336961"/>
                  </a:lnTo>
                  <a:lnTo>
                    <a:pt x="0" y="336961"/>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Freeform 39" id="39"/>
            <p:cNvSpPr/>
            <p:nvPr/>
          </p:nvSpPr>
          <p:spPr>
            <a:xfrm flipH="false" flipV="false" rot="0">
              <a:off x="231126" y="1348053"/>
              <a:ext cx="3156212" cy="1802986"/>
            </a:xfrm>
            <a:custGeom>
              <a:avLst/>
              <a:gdLst/>
              <a:ahLst/>
              <a:cxnLst/>
              <a:rect r="r" b="b" t="t" l="l"/>
              <a:pathLst>
                <a:path h="1802986" w="3156212">
                  <a:moveTo>
                    <a:pt x="0" y="0"/>
                  </a:moveTo>
                  <a:lnTo>
                    <a:pt x="3156211" y="0"/>
                  </a:lnTo>
                  <a:lnTo>
                    <a:pt x="3156211" y="1802985"/>
                  </a:lnTo>
                  <a:lnTo>
                    <a:pt x="0" y="1802985"/>
                  </a:lnTo>
                  <a:lnTo>
                    <a:pt x="0" y="0"/>
                  </a:lnTo>
                  <a:close/>
                </a:path>
              </a:pathLst>
            </a:custGeom>
            <a:blipFill>
              <a:blip r:embed="rId28">
                <a:extLst>
                  <a:ext uri="{96DAC541-7B7A-43D3-8B79-37D633B846F1}">
                    <asvg:svgBlip xmlns:asvg="http://schemas.microsoft.com/office/drawing/2016/SVG/main" r:embed="rId29"/>
                  </a:ext>
                </a:extLst>
              </a:blip>
              <a:stretch>
                <a:fillRect l="0" t="0" r="0" b="0"/>
              </a:stretch>
            </a:blipFill>
          </p:spPr>
        </p:sp>
        <p:sp>
          <p:nvSpPr>
            <p:cNvPr name="Freeform 40" id="40"/>
            <p:cNvSpPr/>
            <p:nvPr/>
          </p:nvSpPr>
          <p:spPr>
            <a:xfrm flipH="true" flipV="false" rot="0">
              <a:off x="1326548" y="2249545"/>
              <a:ext cx="478431" cy="934188"/>
            </a:xfrm>
            <a:custGeom>
              <a:avLst/>
              <a:gdLst/>
              <a:ahLst/>
              <a:cxnLst/>
              <a:rect r="r" b="b" t="t" l="l"/>
              <a:pathLst>
                <a:path h="934188" w="478431">
                  <a:moveTo>
                    <a:pt x="478431" y="0"/>
                  </a:moveTo>
                  <a:lnTo>
                    <a:pt x="0" y="0"/>
                  </a:lnTo>
                  <a:lnTo>
                    <a:pt x="0" y="934189"/>
                  </a:lnTo>
                  <a:lnTo>
                    <a:pt x="478431" y="934189"/>
                  </a:lnTo>
                  <a:lnTo>
                    <a:pt x="478431" y="0"/>
                  </a:lnTo>
                  <a:close/>
                </a:path>
              </a:pathLst>
            </a:custGeom>
            <a:blipFill>
              <a:blip r:embed="rId30"/>
              <a:stretch>
                <a:fillRect l="0" t="0" r="0" b="0"/>
              </a:stretch>
            </a:blipFill>
          </p:spPr>
        </p:sp>
        <p:sp>
          <p:nvSpPr>
            <p:cNvPr name="Freeform 41" id="41"/>
            <p:cNvSpPr/>
            <p:nvPr/>
          </p:nvSpPr>
          <p:spPr>
            <a:xfrm flipH="false" flipV="false" rot="1004723">
              <a:off x="1495414" y="2245480"/>
              <a:ext cx="140700" cy="80902"/>
            </a:xfrm>
            <a:custGeom>
              <a:avLst/>
              <a:gdLst/>
              <a:ahLst/>
              <a:cxnLst/>
              <a:rect r="r" b="b" t="t" l="l"/>
              <a:pathLst>
                <a:path h="80902" w="140700">
                  <a:moveTo>
                    <a:pt x="0" y="0"/>
                  </a:moveTo>
                  <a:lnTo>
                    <a:pt x="140699" y="0"/>
                  </a:lnTo>
                  <a:lnTo>
                    <a:pt x="140699" y="80903"/>
                  </a:lnTo>
                  <a:lnTo>
                    <a:pt x="0" y="80903"/>
                  </a:lnTo>
                  <a:lnTo>
                    <a:pt x="0" y="0"/>
                  </a:lnTo>
                  <a:close/>
                </a:path>
              </a:pathLst>
            </a:custGeom>
            <a:blipFill>
              <a:blip r:embed="rId31">
                <a:extLst>
                  <a:ext uri="{96DAC541-7B7A-43D3-8B79-37D633B846F1}">
                    <asvg:svgBlip xmlns:asvg="http://schemas.microsoft.com/office/drawing/2016/SVG/main" r:embed="rId32"/>
                  </a:ext>
                </a:extLst>
              </a:blip>
              <a:stretch>
                <a:fillRect l="0" t="0" r="0" b="0"/>
              </a:stretch>
            </a:blipFill>
          </p:spPr>
        </p:sp>
        <p:sp>
          <p:nvSpPr>
            <p:cNvPr name="Freeform 42" id="42"/>
            <p:cNvSpPr/>
            <p:nvPr/>
          </p:nvSpPr>
          <p:spPr>
            <a:xfrm flipH="true" flipV="false" rot="0">
              <a:off x="951866" y="2537001"/>
              <a:ext cx="374682" cy="512258"/>
            </a:xfrm>
            <a:custGeom>
              <a:avLst/>
              <a:gdLst/>
              <a:ahLst/>
              <a:cxnLst/>
              <a:rect r="r" b="b" t="t" l="l"/>
              <a:pathLst>
                <a:path h="512258" w="374682">
                  <a:moveTo>
                    <a:pt x="374682" y="0"/>
                  </a:moveTo>
                  <a:lnTo>
                    <a:pt x="0" y="0"/>
                  </a:lnTo>
                  <a:lnTo>
                    <a:pt x="0" y="512257"/>
                  </a:lnTo>
                  <a:lnTo>
                    <a:pt x="374682" y="512257"/>
                  </a:lnTo>
                  <a:lnTo>
                    <a:pt x="374682" y="0"/>
                  </a:lnTo>
                  <a:close/>
                </a:path>
              </a:pathLst>
            </a:custGeom>
            <a:blipFill>
              <a:blip r:embed="rId5"/>
              <a:stretch>
                <a:fillRect l="-551" t="-1977" r="-551" b="0"/>
              </a:stretch>
            </a:blipFill>
          </p:spPr>
        </p:sp>
        <p:sp>
          <p:nvSpPr>
            <p:cNvPr name="Freeform 43" id="43"/>
            <p:cNvSpPr/>
            <p:nvPr/>
          </p:nvSpPr>
          <p:spPr>
            <a:xfrm flipH="false" flipV="false" rot="0">
              <a:off x="427175" y="2126523"/>
              <a:ext cx="524691" cy="1024515"/>
            </a:xfrm>
            <a:custGeom>
              <a:avLst/>
              <a:gdLst/>
              <a:ahLst/>
              <a:cxnLst/>
              <a:rect r="r" b="b" t="t" l="l"/>
              <a:pathLst>
                <a:path h="1024515" w="524691">
                  <a:moveTo>
                    <a:pt x="0" y="0"/>
                  </a:moveTo>
                  <a:lnTo>
                    <a:pt x="524691" y="0"/>
                  </a:lnTo>
                  <a:lnTo>
                    <a:pt x="524691" y="1024515"/>
                  </a:lnTo>
                  <a:lnTo>
                    <a:pt x="0" y="1024515"/>
                  </a:lnTo>
                  <a:lnTo>
                    <a:pt x="0" y="0"/>
                  </a:lnTo>
                  <a:close/>
                </a:path>
              </a:pathLst>
            </a:custGeom>
            <a:blipFill>
              <a:blip r:embed="rId30"/>
              <a:stretch>
                <a:fillRect l="0" t="0" r="0" b="0"/>
              </a:stretch>
            </a:blipFill>
          </p:spPr>
        </p:sp>
      </p:gr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1618187" y="3460007"/>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608724" y="752306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3967830" y="424676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8743755" y="-94724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2459557" y="9096585"/>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4"/>
            <a:stretch>
              <a:fillRect l="0" t="0" r="0" b="0"/>
            </a:stretch>
          </a:blipFill>
        </p:spPr>
      </p:sp>
      <p:sp>
        <p:nvSpPr>
          <p:cNvPr name="Freeform 8" id="8"/>
          <p:cNvSpPr/>
          <p:nvPr/>
        </p:nvSpPr>
        <p:spPr>
          <a:xfrm flipH="false" flipV="false" rot="0">
            <a:off x="13974402" y="5420245"/>
            <a:ext cx="1349153" cy="1460517"/>
          </a:xfrm>
          <a:custGeom>
            <a:avLst/>
            <a:gdLst/>
            <a:ahLst/>
            <a:cxnLst/>
            <a:rect r="r" b="b" t="t" l="l"/>
            <a:pathLst>
              <a:path h="1460517" w="1349153">
                <a:moveTo>
                  <a:pt x="0" y="0"/>
                </a:moveTo>
                <a:lnTo>
                  <a:pt x="1349153" y="0"/>
                </a:lnTo>
                <a:lnTo>
                  <a:pt x="1349153" y="1460517"/>
                </a:lnTo>
                <a:lnTo>
                  <a:pt x="0" y="146051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700124" y="788805"/>
            <a:ext cx="12638296" cy="1985010"/>
          </a:xfrm>
          <a:prstGeom prst="rect">
            <a:avLst/>
          </a:prstGeom>
        </p:spPr>
        <p:txBody>
          <a:bodyPr anchor="t" rtlCol="false" tIns="0" lIns="0" bIns="0" rIns="0">
            <a:spAutoFit/>
          </a:bodyPr>
          <a:lstStyle/>
          <a:p>
            <a:pPr>
              <a:lnSpc>
                <a:spcPts val="5040"/>
              </a:lnSpc>
            </a:pPr>
            <a:r>
              <a:rPr lang="en-US" sz="3600">
                <a:solidFill>
                  <a:srgbClr val="000000"/>
                </a:solidFill>
                <a:latin typeface="Mark Pro 2"/>
              </a:rPr>
              <a:t>The other player continued to talk. “Where do you live?” they asked. Smartie wanted to reply because he wanted to be friendly. But he was also beginning to feel worried.  </a:t>
            </a:r>
          </a:p>
        </p:txBody>
      </p:sp>
      <p:grpSp>
        <p:nvGrpSpPr>
          <p:cNvPr name="Group 10" id="10"/>
          <p:cNvGrpSpPr/>
          <p:nvPr/>
        </p:nvGrpSpPr>
        <p:grpSpPr>
          <a:xfrm rot="0">
            <a:off x="14207750" y="1041030"/>
            <a:ext cx="2713847" cy="2534900"/>
            <a:chOff x="0" y="0"/>
            <a:chExt cx="3618463" cy="3379866"/>
          </a:xfrm>
        </p:grpSpPr>
        <p:sp>
          <p:nvSpPr>
            <p:cNvPr name="Freeform 11" id="11"/>
            <p:cNvSpPr/>
            <p:nvPr/>
          </p:nvSpPr>
          <p:spPr>
            <a:xfrm flipH="false" flipV="false" rot="0">
              <a:off x="0" y="168480"/>
              <a:ext cx="3618463" cy="3211386"/>
            </a:xfrm>
            <a:custGeom>
              <a:avLst/>
              <a:gdLst/>
              <a:ahLst/>
              <a:cxnLst/>
              <a:rect r="r" b="b" t="t" l="l"/>
              <a:pathLst>
                <a:path h="3211386" w="3618463">
                  <a:moveTo>
                    <a:pt x="0" y="0"/>
                  </a:moveTo>
                  <a:lnTo>
                    <a:pt x="3618463" y="0"/>
                  </a:lnTo>
                  <a:lnTo>
                    <a:pt x="3618463" y="3211386"/>
                  </a:lnTo>
                  <a:lnTo>
                    <a:pt x="0" y="321138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1687697" y="0"/>
              <a:ext cx="336123" cy="336961"/>
            </a:xfrm>
            <a:custGeom>
              <a:avLst/>
              <a:gdLst/>
              <a:ahLst/>
              <a:cxnLst/>
              <a:rect r="r" b="b" t="t" l="l"/>
              <a:pathLst>
                <a:path h="336961" w="336123">
                  <a:moveTo>
                    <a:pt x="0" y="0"/>
                  </a:moveTo>
                  <a:lnTo>
                    <a:pt x="336123" y="0"/>
                  </a:lnTo>
                  <a:lnTo>
                    <a:pt x="336123" y="336961"/>
                  </a:lnTo>
                  <a:lnTo>
                    <a:pt x="0" y="33696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3" id="13"/>
            <p:cNvSpPr/>
            <p:nvPr/>
          </p:nvSpPr>
          <p:spPr>
            <a:xfrm flipH="false" flipV="false" rot="0">
              <a:off x="231126" y="1348053"/>
              <a:ext cx="3156212" cy="1802986"/>
            </a:xfrm>
            <a:custGeom>
              <a:avLst/>
              <a:gdLst/>
              <a:ahLst/>
              <a:cxnLst/>
              <a:rect r="r" b="b" t="t" l="l"/>
              <a:pathLst>
                <a:path h="1802986" w="3156212">
                  <a:moveTo>
                    <a:pt x="0" y="0"/>
                  </a:moveTo>
                  <a:lnTo>
                    <a:pt x="3156211" y="0"/>
                  </a:lnTo>
                  <a:lnTo>
                    <a:pt x="3156211" y="1802985"/>
                  </a:lnTo>
                  <a:lnTo>
                    <a:pt x="0" y="180298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4" id="14"/>
            <p:cNvSpPr/>
            <p:nvPr/>
          </p:nvSpPr>
          <p:spPr>
            <a:xfrm flipH="true" flipV="false" rot="0">
              <a:off x="1326548" y="2249545"/>
              <a:ext cx="478431" cy="934188"/>
            </a:xfrm>
            <a:custGeom>
              <a:avLst/>
              <a:gdLst/>
              <a:ahLst/>
              <a:cxnLst/>
              <a:rect r="r" b="b" t="t" l="l"/>
              <a:pathLst>
                <a:path h="934188" w="478431">
                  <a:moveTo>
                    <a:pt x="478431" y="0"/>
                  </a:moveTo>
                  <a:lnTo>
                    <a:pt x="0" y="0"/>
                  </a:lnTo>
                  <a:lnTo>
                    <a:pt x="0" y="934189"/>
                  </a:lnTo>
                  <a:lnTo>
                    <a:pt x="478431" y="934189"/>
                  </a:lnTo>
                  <a:lnTo>
                    <a:pt x="478431" y="0"/>
                  </a:lnTo>
                  <a:close/>
                </a:path>
              </a:pathLst>
            </a:custGeom>
            <a:blipFill>
              <a:blip r:embed="rId13"/>
              <a:stretch>
                <a:fillRect l="0" t="0" r="0" b="0"/>
              </a:stretch>
            </a:blipFill>
          </p:spPr>
        </p:sp>
        <p:sp>
          <p:nvSpPr>
            <p:cNvPr name="Freeform 15" id="15"/>
            <p:cNvSpPr/>
            <p:nvPr/>
          </p:nvSpPr>
          <p:spPr>
            <a:xfrm flipH="false" flipV="false" rot="1004723">
              <a:off x="1495414" y="2245480"/>
              <a:ext cx="140700" cy="80902"/>
            </a:xfrm>
            <a:custGeom>
              <a:avLst/>
              <a:gdLst/>
              <a:ahLst/>
              <a:cxnLst/>
              <a:rect r="r" b="b" t="t" l="l"/>
              <a:pathLst>
                <a:path h="80902" w="140700">
                  <a:moveTo>
                    <a:pt x="0" y="0"/>
                  </a:moveTo>
                  <a:lnTo>
                    <a:pt x="140699" y="0"/>
                  </a:lnTo>
                  <a:lnTo>
                    <a:pt x="140699" y="80903"/>
                  </a:lnTo>
                  <a:lnTo>
                    <a:pt x="0" y="80903"/>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6" id="16"/>
            <p:cNvSpPr/>
            <p:nvPr/>
          </p:nvSpPr>
          <p:spPr>
            <a:xfrm flipH="true" flipV="false" rot="0">
              <a:off x="951866" y="2537001"/>
              <a:ext cx="374682" cy="512258"/>
            </a:xfrm>
            <a:custGeom>
              <a:avLst/>
              <a:gdLst/>
              <a:ahLst/>
              <a:cxnLst/>
              <a:rect r="r" b="b" t="t" l="l"/>
              <a:pathLst>
                <a:path h="512258" w="374682">
                  <a:moveTo>
                    <a:pt x="374682" y="0"/>
                  </a:moveTo>
                  <a:lnTo>
                    <a:pt x="0" y="0"/>
                  </a:lnTo>
                  <a:lnTo>
                    <a:pt x="0" y="512257"/>
                  </a:lnTo>
                  <a:lnTo>
                    <a:pt x="374682" y="512257"/>
                  </a:lnTo>
                  <a:lnTo>
                    <a:pt x="374682" y="0"/>
                  </a:lnTo>
                  <a:close/>
                </a:path>
              </a:pathLst>
            </a:custGeom>
            <a:blipFill>
              <a:blip r:embed="rId16"/>
              <a:stretch>
                <a:fillRect l="-551" t="-1977" r="-551" b="0"/>
              </a:stretch>
            </a:blipFill>
          </p:spPr>
        </p:sp>
        <p:sp>
          <p:nvSpPr>
            <p:cNvPr name="Freeform 17" id="17"/>
            <p:cNvSpPr/>
            <p:nvPr/>
          </p:nvSpPr>
          <p:spPr>
            <a:xfrm flipH="false" flipV="false" rot="0">
              <a:off x="427175" y="2126523"/>
              <a:ext cx="524691" cy="1024515"/>
            </a:xfrm>
            <a:custGeom>
              <a:avLst/>
              <a:gdLst/>
              <a:ahLst/>
              <a:cxnLst/>
              <a:rect r="r" b="b" t="t" l="l"/>
              <a:pathLst>
                <a:path h="1024515" w="524691">
                  <a:moveTo>
                    <a:pt x="0" y="0"/>
                  </a:moveTo>
                  <a:lnTo>
                    <a:pt x="524691" y="0"/>
                  </a:lnTo>
                  <a:lnTo>
                    <a:pt x="524691" y="1024515"/>
                  </a:lnTo>
                  <a:lnTo>
                    <a:pt x="0" y="1024515"/>
                  </a:lnTo>
                  <a:lnTo>
                    <a:pt x="0" y="0"/>
                  </a:lnTo>
                  <a:close/>
                </a:path>
              </a:pathLst>
            </a:custGeom>
            <a:blipFill>
              <a:blip r:embed="rId13"/>
              <a:stretch>
                <a:fillRect l="0" t="0" r="0" b="0"/>
              </a:stretch>
            </a:blipFill>
          </p:spPr>
        </p:sp>
      </p:grpSp>
      <p:sp>
        <p:nvSpPr>
          <p:cNvPr name="Freeform 18" id="18"/>
          <p:cNvSpPr/>
          <p:nvPr/>
        </p:nvSpPr>
        <p:spPr>
          <a:xfrm flipH="false" flipV="false" rot="0">
            <a:off x="12138848" y="6880762"/>
            <a:ext cx="2068902" cy="2858129"/>
          </a:xfrm>
          <a:custGeom>
            <a:avLst/>
            <a:gdLst/>
            <a:ahLst/>
            <a:cxnLst/>
            <a:rect r="r" b="b" t="t" l="l"/>
            <a:pathLst>
              <a:path h="2858129" w="2068902">
                <a:moveTo>
                  <a:pt x="0" y="0"/>
                </a:moveTo>
                <a:lnTo>
                  <a:pt x="2068902" y="0"/>
                </a:lnTo>
                <a:lnTo>
                  <a:pt x="2068902" y="2858129"/>
                </a:lnTo>
                <a:lnTo>
                  <a:pt x="0" y="2858129"/>
                </a:lnTo>
                <a:lnTo>
                  <a:pt x="0" y="0"/>
                </a:lnTo>
                <a:close/>
              </a:path>
            </a:pathLst>
          </a:custGeom>
          <a:blipFill>
            <a:blip r:embed="rId17"/>
            <a:stretch>
              <a:fillRect l="0" t="0" r="0" b="0"/>
            </a:stretch>
          </a:blipFill>
        </p:spPr>
      </p:sp>
      <p:grpSp>
        <p:nvGrpSpPr>
          <p:cNvPr name="Group 19" id="19"/>
          <p:cNvGrpSpPr/>
          <p:nvPr/>
        </p:nvGrpSpPr>
        <p:grpSpPr>
          <a:xfrm rot="0">
            <a:off x="1322434" y="3097665"/>
            <a:ext cx="9958219" cy="6785679"/>
            <a:chOff x="0" y="0"/>
            <a:chExt cx="13277625" cy="9047572"/>
          </a:xfrm>
        </p:grpSpPr>
        <p:sp>
          <p:nvSpPr>
            <p:cNvPr name="Freeform 20" id="20"/>
            <p:cNvSpPr/>
            <p:nvPr/>
          </p:nvSpPr>
          <p:spPr>
            <a:xfrm flipH="false" flipV="false" rot="0">
              <a:off x="1086287" y="3645866"/>
              <a:ext cx="6660013" cy="2597405"/>
            </a:xfrm>
            <a:custGeom>
              <a:avLst/>
              <a:gdLst/>
              <a:ahLst/>
              <a:cxnLst/>
              <a:rect r="r" b="b" t="t" l="l"/>
              <a:pathLst>
                <a:path h="2597405" w="6660013">
                  <a:moveTo>
                    <a:pt x="0" y="0"/>
                  </a:moveTo>
                  <a:lnTo>
                    <a:pt x="6660013" y="0"/>
                  </a:lnTo>
                  <a:lnTo>
                    <a:pt x="6660013" y="2597405"/>
                  </a:lnTo>
                  <a:lnTo>
                    <a:pt x="0" y="2597405"/>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1" id="21"/>
            <p:cNvSpPr/>
            <p:nvPr/>
          </p:nvSpPr>
          <p:spPr>
            <a:xfrm flipH="false" flipV="false" rot="0">
              <a:off x="895907" y="288014"/>
              <a:ext cx="11965355" cy="8262767"/>
            </a:xfrm>
            <a:custGeom>
              <a:avLst/>
              <a:gdLst/>
              <a:ahLst/>
              <a:cxnLst/>
              <a:rect r="r" b="b" t="t" l="l"/>
              <a:pathLst>
                <a:path h="8262767" w="11965355">
                  <a:moveTo>
                    <a:pt x="0" y="0"/>
                  </a:moveTo>
                  <a:lnTo>
                    <a:pt x="11965354" y="0"/>
                  </a:lnTo>
                  <a:lnTo>
                    <a:pt x="11965354" y="8262767"/>
                  </a:lnTo>
                  <a:lnTo>
                    <a:pt x="0" y="8262767"/>
                  </a:lnTo>
                  <a:lnTo>
                    <a:pt x="0" y="0"/>
                  </a:lnTo>
                  <a:close/>
                </a:path>
              </a:pathLst>
            </a:custGeom>
            <a:blipFill>
              <a:blip r:embed="rId18">
                <a:extLst>
                  <a:ext uri="{96DAC541-7B7A-43D3-8B79-37D633B846F1}">
                    <asvg:svgBlip xmlns:asvg="http://schemas.microsoft.com/office/drawing/2016/SVG/main" r:embed="rId19"/>
                  </a:ext>
                </a:extLst>
              </a:blip>
              <a:stretch>
                <a:fillRect l="-16157" t="0" r="-31384" b="-113655"/>
              </a:stretch>
            </a:blipFill>
          </p:spPr>
        </p:sp>
        <p:sp>
          <p:nvSpPr>
            <p:cNvPr name="Freeform 22" id="22"/>
            <p:cNvSpPr/>
            <p:nvPr/>
          </p:nvSpPr>
          <p:spPr>
            <a:xfrm flipH="false" flipV="false" rot="0">
              <a:off x="4945242" y="7154625"/>
              <a:ext cx="256599" cy="256599"/>
            </a:xfrm>
            <a:custGeom>
              <a:avLst/>
              <a:gdLst/>
              <a:ahLst/>
              <a:cxnLst/>
              <a:rect r="r" b="b" t="t" l="l"/>
              <a:pathLst>
                <a:path h="256599" w="256599">
                  <a:moveTo>
                    <a:pt x="0" y="0"/>
                  </a:moveTo>
                  <a:lnTo>
                    <a:pt x="256600" y="0"/>
                  </a:lnTo>
                  <a:lnTo>
                    <a:pt x="256600" y="256599"/>
                  </a:lnTo>
                  <a:lnTo>
                    <a:pt x="0" y="256599"/>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23" id="23"/>
            <p:cNvSpPr/>
            <p:nvPr/>
          </p:nvSpPr>
          <p:spPr>
            <a:xfrm flipH="false" flipV="false" rot="0">
              <a:off x="5283678" y="7406192"/>
              <a:ext cx="169730" cy="169730"/>
            </a:xfrm>
            <a:custGeom>
              <a:avLst/>
              <a:gdLst/>
              <a:ahLst/>
              <a:cxnLst/>
              <a:rect r="r" b="b" t="t" l="l"/>
              <a:pathLst>
                <a:path h="169730" w="169730">
                  <a:moveTo>
                    <a:pt x="0" y="0"/>
                  </a:moveTo>
                  <a:lnTo>
                    <a:pt x="169730" y="0"/>
                  </a:lnTo>
                  <a:lnTo>
                    <a:pt x="169730" y="169730"/>
                  </a:lnTo>
                  <a:lnTo>
                    <a:pt x="0" y="169730"/>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24" id="24"/>
            <p:cNvSpPr/>
            <p:nvPr/>
          </p:nvSpPr>
          <p:spPr>
            <a:xfrm flipH="false" flipV="false" rot="0">
              <a:off x="4945242" y="7575922"/>
              <a:ext cx="128300" cy="128300"/>
            </a:xfrm>
            <a:custGeom>
              <a:avLst/>
              <a:gdLst/>
              <a:ahLst/>
              <a:cxnLst/>
              <a:rect r="r" b="b" t="t" l="l"/>
              <a:pathLst>
                <a:path h="128300" w="128300">
                  <a:moveTo>
                    <a:pt x="0" y="0"/>
                  </a:moveTo>
                  <a:lnTo>
                    <a:pt x="128300" y="0"/>
                  </a:lnTo>
                  <a:lnTo>
                    <a:pt x="128300" y="128299"/>
                  </a:lnTo>
                  <a:lnTo>
                    <a:pt x="0" y="128299"/>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25" id="25"/>
            <p:cNvSpPr/>
            <p:nvPr/>
          </p:nvSpPr>
          <p:spPr>
            <a:xfrm flipH="false" flipV="false" rot="0">
              <a:off x="4657098" y="7411224"/>
              <a:ext cx="192450" cy="192450"/>
            </a:xfrm>
            <a:custGeom>
              <a:avLst/>
              <a:gdLst/>
              <a:ahLst/>
              <a:cxnLst/>
              <a:rect r="r" b="b" t="t" l="l"/>
              <a:pathLst>
                <a:path h="192450" w="192450">
                  <a:moveTo>
                    <a:pt x="0" y="0"/>
                  </a:moveTo>
                  <a:lnTo>
                    <a:pt x="192449" y="0"/>
                  </a:lnTo>
                  <a:lnTo>
                    <a:pt x="192449" y="192450"/>
                  </a:lnTo>
                  <a:lnTo>
                    <a:pt x="0" y="192450"/>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26" id="26"/>
            <p:cNvSpPr/>
            <p:nvPr/>
          </p:nvSpPr>
          <p:spPr>
            <a:xfrm flipH="false" flipV="false" rot="0">
              <a:off x="4657098" y="7782940"/>
              <a:ext cx="256599" cy="256599"/>
            </a:xfrm>
            <a:custGeom>
              <a:avLst/>
              <a:gdLst/>
              <a:ahLst/>
              <a:cxnLst/>
              <a:rect r="r" b="b" t="t" l="l"/>
              <a:pathLst>
                <a:path h="256599" w="256599">
                  <a:moveTo>
                    <a:pt x="0" y="0"/>
                  </a:moveTo>
                  <a:lnTo>
                    <a:pt x="256599" y="0"/>
                  </a:lnTo>
                  <a:lnTo>
                    <a:pt x="256599" y="256600"/>
                  </a:lnTo>
                  <a:lnTo>
                    <a:pt x="0" y="256600"/>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27" id="27"/>
            <p:cNvSpPr/>
            <p:nvPr/>
          </p:nvSpPr>
          <p:spPr>
            <a:xfrm flipH="false" flipV="false" rot="0">
              <a:off x="2743457" y="1734199"/>
              <a:ext cx="5961115" cy="2160904"/>
            </a:xfrm>
            <a:custGeom>
              <a:avLst/>
              <a:gdLst/>
              <a:ahLst/>
              <a:cxnLst/>
              <a:rect r="r" b="b" t="t" l="l"/>
              <a:pathLst>
                <a:path h="2160904" w="5961115">
                  <a:moveTo>
                    <a:pt x="0" y="0"/>
                  </a:moveTo>
                  <a:lnTo>
                    <a:pt x="5961115" y="0"/>
                  </a:lnTo>
                  <a:lnTo>
                    <a:pt x="5961115" y="2160905"/>
                  </a:lnTo>
                  <a:lnTo>
                    <a:pt x="0" y="2160905"/>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grpSp>
          <p:nvGrpSpPr>
            <p:cNvPr name="Group 28" id="28"/>
            <p:cNvGrpSpPr/>
            <p:nvPr/>
          </p:nvGrpSpPr>
          <p:grpSpPr>
            <a:xfrm rot="0">
              <a:off x="895907" y="288014"/>
              <a:ext cx="11965355" cy="1229502"/>
              <a:chOff x="0" y="0"/>
              <a:chExt cx="1909110" cy="196171"/>
            </a:xfrm>
          </p:grpSpPr>
          <p:sp>
            <p:nvSpPr>
              <p:cNvPr name="Freeform 29" id="29"/>
              <p:cNvSpPr/>
              <p:nvPr/>
            </p:nvSpPr>
            <p:spPr>
              <a:xfrm flipH="false" flipV="false" rot="0">
                <a:off x="0" y="0"/>
                <a:ext cx="1909110" cy="196171"/>
              </a:xfrm>
              <a:custGeom>
                <a:avLst/>
                <a:gdLst/>
                <a:ahLst/>
                <a:cxnLst/>
                <a:rect r="r" b="b" t="t" l="l"/>
                <a:pathLst>
                  <a:path h="196171" w="1909110">
                    <a:moveTo>
                      <a:pt x="0" y="0"/>
                    </a:moveTo>
                    <a:lnTo>
                      <a:pt x="1909110" y="0"/>
                    </a:lnTo>
                    <a:lnTo>
                      <a:pt x="1909110" y="196171"/>
                    </a:lnTo>
                    <a:lnTo>
                      <a:pt x="0" y="196171"/>
                    </a:lnTo>
                    <a:close/>
                  </a:path>
                </a:pathLst>
              </a:custGeom>
              <a:solidFill>
                <a:srgbClr val="99D9D9"/>
              </a:solidFill>
            </p:spPr>
          </p:sp>
          <p:sp>
            <p:nvSpPr>
              <p:cNvPr name="TextBox 30" id="30"/>
              <p:cNvSpPr txBox="true"/>
              <p:nvPr/>
            </p:nvSpPr>
            <p:spPr>
              <a:xfrm>
                <a:off x="0" y="-38100"/>
                <a:ext cx="1909110" cy="234271"/>
              </a:xfrm>
              <a:prstGeom prst="rect">
                <a:avLst/>
              </a:prstGeom>
            </p:spPr>
            <p:txBody>
              <a:bodyPr anchor="ctr" rtlCol="false" tIns="51622" lIns="51622" bIns="51622" rIns="51622"/>
              <a:lstStyle/>
              <a:p>
                <a:pPr algn="ctr">
                  <a:lnSpc>
                    <a:spcPts val="2660"/>
                  </a:lnSpc>
                  <a:spcBef>
                    <a:spcPct val="0"/>
                  </a:spcBef>
                </a:pPr>
              </a:p>
            </p:txBody>
          </p:sp>
        </p:grpSp>
        <p:sp>
          <p:nvSpPr>
            <p:cNvPr name="Freeform 31" id="31"/>
            <p:cNvSpPr/>
            <p:nvPr/>
          </p:nvSpPr>
          <p:spPr>
            <a:xfrm flipH="false" flipV="false" rot="0">
              <a:off x="11156903" y="476224"/>
              <a:ext cx="740231" cy="822479"/>
            </a:xfrm>
            <a:custGeom>
              <a:avLst/>
              <a:gdLst/>
              <a:ahLst/>
              <a:cxnLst/>
              <a:rect r="r" b="b" t="t" l="l"/>
              <a:pathLst>
                <a:path h="822479" w="740231">
                  <a:moveTo>
                    <a:pt x="0" y="0"/>
                  </a:moveTo>
                  <a:lnTo>
                    <a:pt x="740231" y="0"/>
                  </a:lnTo>
                  <a:lnTo>
                    <a:pt x="740231" y="822479"/>
                  </a:lnTo>
                  <a:lnTo>
                    <a:pt x="0" y="822479"/>
                  </a:lnTo>
                  <a:lnTo>
                    <a:pt x="0" y="0"/>
                  </a:lnTo>
                  <a:close/>
                </a:path>
              </a:pathLst>
            </a:custGeom>
            <a:blipFill>
              <a:blip r:embed="rId24"/>
              <a:stretch>
                <a:fillRect l="0" t="0" r="0" b="0"/>
              </a:stretch>
            </a:blipFill>
          </p:spPr>
        </p:sp>
        <p:sp>
          <p:nvSpPr>
            <p:cNvPr name="Freeform 32" id="32"/>
            <p:cNvSpPr/>
            <p:nvPr/>
          </p:nvSpPr>
          <p:spPr>
            <a:xfrm flipH="false" flipV="false" rot="0">
              <a:off x="10230257" y="399152"/>
              <a:ext cx="771744" cy="916016"/>
            </a:xfrm>
            <a:custGeom>
              <a:avLst/>
              <a:gdLst/>
              <a:ahLst/>
              <a:cxnLst/>
              <a:rect r="r" b="b" t="t" l="l"/>
              <a:pathLst>
                <a:path h="916016" w="771744">
                  <a:moveTo>
                    <a:pt x="0" y="0"/>
                  </a:moveTo>
                  <a:lnTo>
                    <a:pt x="771744" y="0"/>
                  </a:lnTo>
                  <a:lnTo>
                    <a:pt x="771744" y="916017"/>
                  </a:lnTo>
                  <a:lnTo>
                    <a:pt x="0" y="916017"/>
                  </a:lnTo>
                  <a:lnTo>
                    <a:pt x="0" y="0"/>
                  </a:lnTo>
                  <a:close/>
                </a:path>
              </a:pathLst>
            </a:custGeom>
            <a:blipFill>
              <a:blip r:embed="rId25"/>
              <a:stretch>
                <a:fillRect l="0" t="0" r="0" b="0"/>
              </a:stretch>
            </a:blipFill>
          </p:spPr>
        </p:sp>
        <p:grpSp>
          <p:nvGrpSpPr>
            <p:cNvPr name="Group 33" id="33"/>
            <p:cNvGrpSpPr/>
            <p:nvPr/>
          </p:nvGrpSpPr>
          <p:grpSpPr>
            <a:xfrm rot="0">
              <a:off x="11516197" y="476224"/>
              <a:ext cx="380937" cy="380937"/>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00000"/>
              </a:solidFill>
            </p:spPr>
          </p:sp>
          <p:sp>
            <p:nvSpPr>
              <p:cNvPr name="TextBox 35" id="35"/>
              <p:cNvSpPr txBox="true"/>
              <p:nvPr/>
            </p:nvSpPr>
            <p:spPr>
              <a:xfrm>
                <a:off x="76200" y="38100"/>
                <a:ext cx="660400" cy="698500"/>
              </a:xfrm>
              <a:prstGeom prst="rect">
                <a:avLst/>
              </a:prstGeom>
            </p:spPr>
            <p:txBody>
              <a:bodyPr anchor="ctr" rtlCol="false" tIns="51622" lIns="51622" bIns="51622" rIns="51622"/>
              <a:lstStyle/>
              <a:p>
                <a:pPr algn="ctr">
                  <a:lnSpc>
                    <a:spcPts val="2660"/>
                  </a:lnSpc>
                </a:pPr>
              </a:p>
            </p:txBody>
          </p:sp>
        </p:grpSp>
        <p:sp>
          <p:nvSpPr>
            <p:cNvPr name="Freeform 36" id="36"/>
            <p:cNvSpPr/>
            <p:nvPr/>
          </p:nvSpPr>
          <p:spPr>
            <a:xfrm flipH="false" flipV="false" rot="5400000">
              <a:off x="2115026" y="-2115026"/>
              <a:ext cx="9047572" cy="13277625"/>
            </a:xfrm>
            <a:custGeom>
              <a:avLst/>
              <a:gdLst/>
              <a:ahLst/>
              <a:cxnLst/>
              <a:rect r="r" b="b" t="t" l="l"/>
              <a:pathLst>
                <a:path h="13277625" w="9047572">
                  <a:moveTo>
                    <a:pt x="0" y="0"/>
                  </a:moveTo>
                  <a:lnTo>
                    <a:pt x="9047572" y="0"/>
                  </a:lnTo>
                  <a:lnTo>
                    <a:pt x="9047572" y="13277624"/>
                  </a:lnTo>
                  <a:lnTo>
                    <a:pt x="0" y="13277624"/>
                  </a:lnTo>
                  <a:lnTo>
                    <a:pt x="0" y="0"/>
                  </a:lnTo>
                  <a:close/>
                </a:path>
              </a:pathLst>
            </a:custGeom>
            <a:blipFill>
              <a:blip r:embed="rId26"/>
              <a:stretch>
                <a:fillRect l="-1699" t="0" r="-2080" b="0"/>
              </a:stretch>
            </a:blipFill>
          </p:spPr>
        </p:sp>
        <p:sp>
          <p:nvSpPr>
            <p:cNvPr name="Freeform 37" id="37"/>
            <p:cNvSpPr/>
            <p:nvPr/>
          </p:nvSpPr>
          <p:spPr>
            <a:xfrm flipH="false" flipV="false" rot="0">
              <a:off x="1461250" y="5395482"/>
              <a:ext cx="1452678" cy="1452678"/>
            </a:xfrm>
            <a:custGeom>
              <a:avLst/>
              <a:gdLst/>
              <a:ahLst/>
              <a:cxnLst/>
              <a:rect r="r" b="b" t="t" l="l"/>
              <a:pathLst>
                <a:path h="1452678" w="1452678">
                  <a:moveTo>
                    <a:pt x="0" y="0"/>
                  </a:moveTo>
                  <a:lnTo>
                    <a:pt x="1452678" y="0"/>
                  </a:lnTo>
                  <a:lnTo>
                    <a:pt x="1452678" y="1452678"/>
                  </a:lnTo>
                  <a:lnTo>
                    <a:pt x="0" y="1452678"/>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TextBox 38" id="38"/>
            <p:cNvSpPr txBox="true"/>
            <p:nvPr/>
          </p:nvSpPr>
          <p:spPr>
            <a:xfrm rot="0">
              <a:off x="1271679" y="549817"/>
              <a:ext cx="6289229" cy="753522"/>
            </a:xfrm>
            <a:prstGeom prst="rect">
              <a:avLst/>
            </a:prstGeom>
          </p:spPr>
          <p:txBody>
            <a:bodyPr anchor="t" rtlCol="false" tIns="0" lIns="0" bIns="0" rIns="0">
              <a:spAutoFit/>
            </a:bodyPr>
            <a:lstStyle/>
            <a:p>
              <a:pPr algn="ctr">
                <a:lnSpc>
                  <a:spcPts val="3647"/>
                </a:lnSpc>
              </a:pPr>
              <a:r>
                <a:rPr lang="en-US" sz="3964" spc="277">
                  <a:solidFill>
                    <a:srgbClr val="FFFFFF"/>
                  </a:solidFill>
                  <a:latin typeface="SCR-N Seven Bold"/>
                </a:rPr>
                <a:t>SNOWCRAFT</a:t>
              </a:r>
            </a:p>
          </p:txBody>
        </p:sp>
        <p:sp>
          <p:nvSpPr>
            <p:cNvPr name="Freeform 39" id="39"/>
            <p:cNvSpPr/>
            <p:nvPr/>
          </p:nvSpPr>
          <p:spPr>
            <a:xfrm flipH="false" flipV="false" rot="0">
              <a:off x="7317183" y="476224"/>
              <a:ext cx="858233" cy="857160"/>
            </a:xfrm>
            <a:custGeom>
              <a:avLst/>
              <a:gdLst/>
              <a:ahLst/>
              <a:cxnLst/>
              <a:rect r="r" b="b" t="t" l="l"/>
              <a:pathLst>
                <a:path h="857160" w="858233">
                  <a:moveTo>
                    <a:pt x="0" y="0"/>
                  </a:moveTo>
                  <a:lnTo>
                    <a:pt x="858233" y="0"/>
                  </a:lnTo>
                  <a:lnTo>
                    <a:pt x="858233" y="857160"/>
                  </a:lnTo>
                  <a:lnTo>
                    <a:pt x="0" y="857160"/>
                  </a:lnTo>
                  <a:lnTo>
                    <a:pt x="0" y="0"/>
                  </a:lnTo>
                  <a:close/>
                </a:path>
              </a:pathLst>
            </a:custGeom>
            <a:blipFill>
              <a:blip r:embed="rId29">
                <a:extLst>
                  <a:ext uri="{96DAC541-7B7A-43D3-8B79-37D633B846F1}">
                    <asvg:svgBlip xmlns:asvg="http://schemas.microsoft.com/office/drawing/2016/SVG/main" r:embed="rId30"/>
                  </a:ext>
                </a:extLst>
              </a:blip>
              <a:stretch>
                <a:fillRect l="0" t="0" r="0" b="0"/>
              </a:stretch>
            </a:blipFill>
          </p:spPr>
        </p:sp>
        <p:sp>
          <p:nvSpPr>
            <p:cNvPr name="Freeform 40" id="40"/>
            <p:cNvSpPr/>
            <p:nvPr/>
          </p:nvSpPr>
          <p:spPr>
            <a:xfrm flipH="false" flipV="false" rot="0">
              <a:off x="1696682" y="7080248"/>
              <a:ext cx="6753721" cy="1105922"/>
            </a:xfrm>
            <a:custGeom>
              <a:avLst/>
              <a:gdLst/>
              <a:ahLst/>
              <a:cxnLst/>
              <a:rect r="r" b="b" t="t" l="l"/>
              <a:pathLst>
                <a:path h="1105922" w="6753721">
                  <a:moveTo>
                    <a:pt x="0" y="0"/>
                  </a:moveTo>
                  <a:lnTo>
                    <a:pt x="6753720" y="0"/>
                  </a:lnTo>
                  <a:lnTo>
                    <a:pt x="6753720" y="1105922"/>
                  </a:lnTo>
                  <a:lnTo>
                    <a:pt x="0" y="1105922"/>
                  </a:lnTo>
                  <a:lnTo>
                    <a:pt x="0" y="0"/>
                  </a:lnTo>
                  <a:close/>
                </a:path>
              </a:pathLst>
            </a:custGeom>
            <a:blipFill>
              <a:blip r:embed="rId31">
                <a:extLst>
                  <a:ext uri="{96DAC541-7B7A-43D3-8B79-37D633B846F1}">
                    <asvg:svgBlip xmlns:asvg="http://schemas.microsoft.com/office/drawing/2016/SVG/main" r:embed="rId32"/>
                  </a:ext>
                </a:extLst>
              </a:blip>
              <a:stretch>
                <a:fillRect l="0" t="0" r="0" b="0"/>
              </a:stretch>
            </a:blipFill>
          </p:spPr>
        </p:sp>
        <p:sp>
          <p:nvSpPr>
            <p:cNvPr name="TextBox 41" id="41"/>
            <p:cNvSpPr txBox="true"/>
            <p:nvPr/>
          </p:nvSpPr>
          <p:spPr>
            <a:xfrm rot="0">
              <a:off x="3150382" y="2093329"/>
              <a:ext cx="5706945" cy="1014824"/>
            </a:xfrm>
            <a:prstGeom prst="rect">
              <a:avLst/>
            </a:prstGeom>
          </p:spPr>
          <p:txBody>
            <a:bodyPr anchor="t" rtlCol="false" tIns="0" lIns="0" bIns="0" rIns="0">
              <a:spAutoFit/>
            </a:bodyPr>
            <a:lstStyle/>
            <a:p>
              <a:pPr>
                <a:lnSpc>
                  <a:spcPts val="2735"/>
                </a:lnSpc>
              </a:pPr>
              <a:r>
                <a:rPr lang="en-US" sz="2973" spc="208">
                  <a:solidFill>
                    <a:srgbClr val="000000"/>
                  </a:solidFill>
                  <a:latin typeface="SCR-N Seven Bold"/>
                </a:rPr>
                <a:t>HI! WHAT’S YOUR NAME?</a:t>
              </a:r>
            </a:p>
          </p:txBody>
        </p:sp>
        <p:sp>
          <p:nvSpPr>
            <p:cNvPr name="Freeform 42" id="42"/>
            <p:cNvSpPr/>
            <p:nvPr/>
          </p:nvSpPr>
          <p:spPr>
            <a:xfrm flipH="false" flipV="false" rot="0">
              <a:off x="9079319" y="7331815"/>
              <a:ext cx="1086584" cy="1034971"/>
            </a:xfrm>
            <a:custGeom>
              <a:avLst/>
              <a:gdLst/>
              <a:ahLst/>
              <a:cxnLst/>
              <a:rect r="r" b="b" t="t" l="l"/>
              <a:pathLst>
                <a:path h="1034971" w="1086584">
                  <a:moveTo>
                    <a:pt x="0" y="0"/>
                  </a:moveTo>
                  <a:lnTo>
                    <a:pt x="1086584" y="0"/>
                  </a:lnTo>
                  <a:lnTo>
                    <a:pt x="1086584" y="1034971"/>
                  </a:lnTo>
                  <a:lnTo>
                    <a:pt x="0" y="1034971"/>
                  </a:lnTo>
                  <a:lnTo>
                    <a:pt x="0" y="0"/>
                  </a:lnTo>
                  <a:close/>
                </a:path>
              </a:pathLst>
            </a:custGeom>
            <a:blipFill>
              <a:blip r:embed="rId33"/>
              <a:stretch>
                <a:fillRect l="0" t="0" r="0" b="0"/>
              </a:stretch>
            </a:blipFill>
          </p:spPr>
        </p:sp>
        <p:sp>
          <p:nvSpPr>
            <p:cNvPr name="Freeform 43" id="43"/>
            <p:cNvSpPr/>
            <p:nvPr/>
          </p:nvSpPr>
          <p:spPr>
            <a:xfrm flipH="false" flipV="false" rot="0">
              <a:off x="10354238" y="7391777"/>
              <a:ext cx="899330" cy="899330"/>
            </a:xfrm>
            <a:custGeom>
              <a:avLst/>
              <a:gdLst/>
              <a:ahLst/>
              <a:cxnLst/>
              <a:rect r="r" b="b" t="t" l="l"/>
              <a:pathLst>
                <a:path h="899330" w="899330">
                  <a:moveTo>
                    <a:pt x="0" y="0"/>
                  </a:moveTo>
                  <a:lnTo>
                    <a:pt x="899330" y="0"/>
                  </a:lnTo>
                  <a:lnTo>
                    <a:pt x="899330" y="899329"/>
                  </a:lnTo>
                  <a:lnTo>
                    <a:pt x="0" y="899329"/>
                  </a:lnTo>
                  <a:lnTo>
                    <a:pt x="0" y="0"/>
                  </a:lnTo>
                  <a:close/>
                </a:path>
              </a:pathLst>
            </a:custGeom>
            <a:blipFill>
              <a:blip r:embed="rId34"/>
              <a:stretch>
                <a:fillRect l="0" t="0" r="0" b="0"/>
              </a:stretch>
            </a:blipFill>
          </p:spPr>
        </p:sp>
        <p:sp>
          <p:nvSpPr>
            <p:cNvPr name="Freeform 44" id="44"/>
            <p:cNvSpPr/>
            <p:nvPr/>
          </p:nvSpPr>
          <p:spPr>
            <a:xfrm flipH="false" flipV="false" rot="0">
              <a:off x="11630918" y="7242153"/>
              <a:ext cx="599214" cy="1048953"/>
            </a:xfrm>
            <a:custGeom>
              <a:avLst/>
              <a:gdLst/>
              <a:ahLst/>
              <a:cxnLst/>
              <a:rect r="r" b="b" t="t" l="l"/>
              <a:pathLst>
                <a:path h="1048953" w="599214">
                  <a:moveTo>
                    <a:pt x="0" y="0"/>
                  </a:moveTo>
                  <a:lnTo>
                    <a:pt x="599214" y="0"/>
                  </a:lnTo>
                  <a:lnTo>
                    <a:pt x="599214" y="1048953"/>
                  </a:lnTo>
                  <a:lnTo>
                    <a:pt x="0" y="1048953"/>
                  </a:lnTo>
                  <a:lnTo>
                    <a:pt x="0" y="0"/>
                  </a:lnTo>
                  <a:close/>
                </a:path>
              </a:pathLst>
            </a:custGeom>
            <a:blipFill>
              <a:blip r:embed="rId35"/>
              <a:stretch>
                <a:fillRect l="0" t="0" r="0" b="0"/>
              </a:stretch>
            </a:blipFill>
          </p:spPr>
        </p:sp>
        <p:sp>
          <p:nvSpPr>
            <p:cNvPr name="Freeform 45" id="45"/>
            <p:cNvSpPr/>
            <p:nvPr/>
          </p:nvSpPr>
          <p:spPr>
            <a:xfrm flipH="false" flipV="false" rot="0">
              <a:off x="2743457" y="4111787"/>
              <a:ext cx="5961115" cy="2160904"/>
            </a:xfrm>
            <a:custGeom>
              <a:avLst/>
              <a:gdLst/>
              <a:ahLst/>
              <a:cxnLst/>
              <a:rect r="r" b="b" t="t" l="l"/>
              <a:pathLst>
                <a:path h="2160904" w="5961115">
                  <a:moveTo>
                    <a:pt x="0" y="0"/>
                  </a:moveTo>
                  <a:lnTo>
                    <a:pt x="5961115" y="0"/>
                  </a:lnTo>
                  <a:lnTo>
                    <a:pt x="5961115" y="2160904"/>
                  </a:lnTo>
                  <a:lnTo>
                    <a:pt x="0" y="2160904"/>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TextBox 46" id="46"/>
            <p:cNvSpPr txBox="true"/>
            <p:nvPr/>
          </p:nvSpPr>
          <p:spPr>
            <a:xfrm rot="0">
              <a:off x="3150382" y="4457498"/>
              <a:ext cx="5706945" cy="1014824"/>
            </a:xfrm>
            <a:prstGeom prst="rect">
              <a:avLst/>
            </a:prstGeom>
          </p:spPr>
          <p:txBody>
            <a:bodyPr anchor="t" rtlCol="false" tIns="0" lIns="0" bIns="0" rIns="0">
              <a:spAutoFit/>
            </a:bodyPr>
            <a:lstStyle/>
            <a:p>
              <a:pPr>
                <a:lnSpc>
                  <a:spcPts val="2735"/>
                </a:lnSpc>
              </a:pPr>
              <a:r>
                <a:rPr lang="en-US" sz="2973" spc="208">
                  <a:solidFill>
                    <a:srgbClr val="000000"/>
                  </a:solidFill>
                  <a:latin typeface="SCR-N Seven Bold"/>
                </a:rPr>
                <a:t>WHERE DO YOU LIVE?</a:t>
              </a:r>
            </a:p>
          </p:txBody>
        </p:sp>
      </p:gr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579475" y="3455115"/>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608724" y="739917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4005281" y="4132735"/>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57047" y="-899112"/>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true" flipV="false" rot="0">
            <a:off x="4060174" y="3957427"/>
            <a:ext cx="4496577" cy="3645975"/>
          </a:xfrm>
          <a:custGeom>
            <a:avLst/>
            <a:gdLst/>
            <a:ahLst/>
            <a:cxnLst/>
            <a:rect r="r" b="b" t="t" l="l"/>
            <a:pathLst>
              <a:path h="3645975" w="4496577">
                <a:moveTo>
                  <a:pt x="4496577" y="0"/>
                </a:moveTo>
                <a:lnTo>
                  <a:pt x="0" y="0"/>
                </a:lnTo>
                <a:lnTo>
                  <a:pt x="0" y="3645975"/>
                </a:lnTo>
                <a:lnTo>
                  <a:pt x="4496577" y="3645975"/>
                </a:lnTo>
                <a:lnTo>
                  <a:pt x="4496577"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9693319" y="3957427"/>
            <a:ext cx="4466534" cy="3621614"/>
          </a:xfrm>
          <a:custGeom>
            <a:avLst/>
            <a:gdLst/>
            <a:ahLst/>
            <a:cxnLst/>
            <a:rect r="r" b="b" t="t" l="l"/>
            <a:pathLst>
              <a:path h="3621614" w="4466534">
                <a:moveTo>
                  <a:pt x="0" y="0"/>
                </a:moveTo>
                <a:lnTo>
                  <a:pt x="4466534" y="0"/>
                </a:lnTo>
                <a:lnTo>
                  <a:pt x="4466534" y="3621614"/>
                </a:lnTo>
                <a:lnTo>
                  <a:pt x="0" y="36216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true" flipV="false" rot="0">
            <a:off x="11937805" y="4684046"/>
            <a:ext cx="951487" cy="1857881"/>
          </a:xfrm>
          <a:custGeom>
            <a:avLst/>
            <a:gdLst/>
            <a:ahLst/>
            <a:cxnLst/>
            <a:rect r="r" b="b" t="t" l="l"/>
            <a:pathLst>
              <a:path h="1857881" w="951487">
                <a:moveTo>
                  <a:pt x="951487" y="0"/>
                </a:moveTo>
                <a:lnTo>
                  <a:pt x="0" y="0"/>
                </a:lnTo>
                <a:lnTo>
                  <a:pt x="0" y="1857881"/>
                </a:lnTo>
                <a:lnTo>
                  <a:pt x="951487" y="1857881"/>
                </a:lnTo>
                <a:lnTo>
                  <a:pt x="951487" y="0"/>
                </a:lnTo>
                <a:close/>
              </a:path>
            </a:pathLst>
          </a:custGeom>
          <a:blipFill>
            <a:blip r:embed="rId6"/>
            <a:stretch>
              <a:fillRect l="0" t="0" r="0" b="0"/>
            </a:stretch>
          </a:blipFill>
        </p:spPr>
      </p:sp>
      <p:sp>
        <p:nvSpPr>
          <p:cNvPr name="Freeform 11" id="11"/>
          <p:cNvSpPr/>
          <p:nvPr/>
        </p:nvSpPr>
        <p:spPr>
          <a:xfrm flipH="false" flipV="false" rot="1004723">
            <a:off x="12181997" y="4617230"/>
            <a:ext cx="401954" cy="231123"/>
          </a:xfrm>
          <a:custGeom>
            <a:avLst/>
            <a:gdLst/>
            <a:ahLst/>
            <a:cxnLst/>
            <a:rect r="r" b="b" t="t" l="l"/>
            <a:pathLst>
              <a:path h="231123" w="401954">
                <a:moveTo>
                  <a:pt x="0" y="0"/>
                </a:moveTo>
                <a:lnTo>
                  <a:pt x="401954" y="0"/>
                </a:lnTo>
                <a:lnTo>
                  <a:pt x="401954" y="231124"/>
                </a:lnTo>
                <a:lnTo>
                  <a:pt x="0" y="23112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10962120" y="4503992"/>
            <a:ext cx="1079288" cy="2107425"/>
          </a:xfrm>
          <a:custGeom>
            <a:avLst/>
            <a:gdLst/>
            <a:ahLst/>
            <a:cxnLst/>
            <a:rect r="r" b="b" t="t" l="l"/>
            <a:pathLst>
              <a:path h="2107425" w="1079288">
                <a:moveTo>
                  <a:pt x="0" y="0"/>
                </a:moveTo>
                <a:lnTo>
                  <a:pt x="1079288" y="0"/>
                </a:lnTo>
                <a:lnTo>
                  <a:pt x="1079288" y="2107426"/>
                </a:lnTo>
                <a:lnTo>
                  <a:pt x="0" y="2107426"/>
                </a:lnTo>
                <a:lnTo>
                  <a:pt x="0" y="0"/>
                </a:lnTo>
                <a:close/>
              </a:path>
            </a:pathLst>
          </a:custGeom>
          <a:blipFill>
            <a:blip r:embed="rId6"/>
            <a:stretch>
              <a:fillRect l="0" t="0" r="0" b="0"/>
            </a:stretch>
          </a:blipFill>
        </p:spPr>
      </p:sp>
      <p:sp>
        <p:nvSpPr>
          <p:cNvPr name="Freeform 13" id="13"/>
          <p:cNvSpPr/>
          <p:nvPr/>
        </p:nvSpPr>
        <p:spPr>
          <a:xfrm flipH="false" flipV="false" rot="773743">
            <a:off x="6212487" y="5102538"/>
            <a:ext cx="1525461" cy="1355753"/>
          </a:xfrm>
          <a:custGeom>
            <a:avLst/>
            <a:gdLst/>
            <a:ahLst/>
            <a:cxnLst/>
            <a:rect r="r" b="b" t="t" l="l"/>
            <a:pathLst>
              <a:path h="1355753" w="1525461">
                <a:moveTo>
                  <a:pt x="0" y="0"/>
                </a:moveTo>
                <a:lnTo>
                  <a:pt x="1525461" y="0"/>
                </a:lnTo>
                <a:lnTo>
                  <a:pt x="1525461" y="1355753"/>
                </a:lnTo>
                <a:lnTo>
                  <a:pt x="0" y="135575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4" id="14"/>
          <p:cNvSpPr/>
          <p:nvPr/>
        </p:nvSpPr>
        <p:spPr>
          <a:xfrm flipH="false" flipV="false" rot="0">
            <a:off x="6036418" y="4503992"/>
            <a:ext cx="719558" cy="639508"/>
          </a:xfrm>
          <a:custGeom>
            <a:avLst/>
            <a:gdLst/>
            <a:ahLst/>
            <a:cxnLst/>
            <a:rect r="r" b="b" t="t" l="l"/>
            <a:pathLst>
              <a:path h="639508" w="719558">
                <a:moveTo>
                  <a:pt x="0" y="0"/>
                </a:moveTo>
                <a:lnTo>
                  <a:pt x="719558" y="0"/>
                </a:lnTo>
                <a:lnTo>
                  <a:pt x="719558" y="639508"/>
                </a:lnTo>
                <a:lnTo>
                  <a:pt x="0" y="63950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5" id="15"/>
          <p:cNvSpPr/>
          <p:nvPr/>
        </p:nvSpPr>
        <p:spPr>
          <a:xfrm flipH="false" flipV="false" rot="-935835">
            <a:off x="5064347" y="5573837"/>
            <a:ext cx="820311" cy="729052"/>
          </a:xfrm>
          <a:custGeom>
            <a:avLst/>
            <a:gdLst/>
            <a:ahLst/>
            <a:cxnLst/>
            <a:rect r="r" b="b" t="t" l="l"/>
            <a:pathLst>
              <a:path h="729052" w="820311">
                <a:moveTo>
                  <a:pt x="0" y="0"/>
                </a:moveTo>
                <a:lnTo>
                  <a:pt x="820311" y="0"/>
                </a:lnTo>
                <a:lnTo>
                  <a:pt x="820311" y="729052"/>
                </a:lnTo>
                <a:lnTo>
                  <a:pt x="0" y="72905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6" id="16"/>
          <p:cNvSpPr/>
          <p:nvPr/>
        </p:nvSpPr>
        <p:spPr>
          <a:xfrm flipH="false" flipV="false" rot="0">
            <a:off x="4890949" y="4919493"/>
            <a:ext cx="583554" cy="518634"/>
          </a:xfrm>
          <a:custGeom>
            <a:avLst/>
            <a:gdLst/>
            <a:ahLst/>
            <a:cxnLst/>
            <a:rect r="r" b="b" t="t" l="l"/>
            <a:pathLst>
              <a:path h="518634" w="583554">
                <a:moveTo>
                  <a:pt x="0" y="0"/>
                </a:moveTo>
                <a:lnTo>
                  <a:pt x="583553" y="0"/>
                </a:lnTo>
                <a:lnTo>
                  <a:pt x="583553" y="518634"/>
                </a:lnTo>
                <a:lnTo>
                  <a:pt x="0" y="51863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7" id="17"/>
          <p:cNvSpPr/>
          <p:nvPr/>
        </p:nvSpPr>
        <p:spPr>
          <a:xfrm flipH="false" flipV="false" rot="0">
            <a:off x="13566310" y="9161327"/>
            <a:ext cx="877942" cy="877942"/>
          </a:xfrm>
          <a:custGeom>
            <a:avLst/>
            <a:gdLst/>
            <a:ahLst/>
            <a:cxnLst/>
            <a:rect r="r" b="b" t="t" l="l"/>
            <a:pathLst>
              <a:path h="877942" w="877942">
                <a:moveTo>
                  <a:pt x="0" y="0"/>
                </a:moveTo>
                <a:lnTo>
                  <a:pt x="877942" y="0"/>
                </a:lnTo>
                <a:lnTo>
                  <a:pt x="877942" y="877942"/>
                </a:lnTo>
                <a:lnTo>
                  <a:pt x="0" y="87794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8" id="18"/>
          <p:cNvSpPr txBox="true"/>
          <p:nvPr/>
        </p:nvSpPr>
        <p:spPr>
          <a:xfrm rot="0">
            <a:off x="1569484" y="1143742"/>
            <a:ext cx="13056569" cy="2623185"/>
          </a:xfrm>
          <a:prstGeom prst="rect">
            <a:avLst/>
          </a:prstGeom>
        </p:spPr>
        <p:txBody>
          <a:bodyPr anchor="t" rtlCol="false" tIns="0" lIns="0" bIns="0" rIns="0">
            <a:spAutoFit/>
          </a:bodyPr>
          <a:lstStyle/>
          <a:p>
            <a:pPr>
              <a:lnSpc>
                <a:spcPts val="5040"/>
              </a:lnSpc>
            </a:pPr>
            <a:r>
              <a:rPr lang="en-US" sz="3600">
                <a:solidFill>
                  <a:srgbClr val="000000"/>
                </a:solidFill>
                <a:latin typeface="Mark Pro 2"/>
              </a:rPr>
              <a:t>What should Smartie do? </a:t>
            </a:r>
          </a:p>
          <a:p>
            <a:pPr>
              <a:lnSpc>
                <a:spcPts val="5040"/>
              </a:lnSpc>
            </a:pPr>
          </a:p>
          <a:p>
            <a:pPr>
              <a:lnSpc>
                <a:spcPts val="5040"/>
              </a:lnSpc>
            </a:pPr>
            <a:r>
              <a:rPr lang="en-US" sz="3600">
                <a:solidFill>
                  <a:srgbClr val="000000"/>
                </a:solidFill>
                <a:latin typeface="Mark Pro 2"/>
              </a:rPr>
              <a:t>Should he reply to the message and talk to the other player, or should he tell Mummy and Daddy instead? </a:t>
            </a:r>
          </a:p>
        </p:txBody>
      </p:sp>
      <p:sp>
        <p:nvSpPr>
          <p:cNvPr name="TextBox 19" id="19"/>
          <p:cNvSpPr txBox="true"/>
          <p:nvPr/>
        </p:nvSpPr>
        <p:spPr>
          <a:xfrm rot="0">
            <a:off x="14159853" y="9392293"/>
            <a:ext cx="3424612" cy="521182"/>
          </a:xfrm>
          <a:prstGeom prst="rect">
            <a:avLst/>
          </a:prstGeom>
        </p:spPr>
        <p:txBody>
          <a:bodyPr anchor="t" rtlCol="false" tIns="0" lIns="0" bIns="0" rIns="0">
            <a:spAutoFit/>
          </a:bodyPr>
          <a:lstStyle/>
          <a:p>
            <a:pPr algn="ctr">
              <a:lnSpc>
                <a:spcPts val="4348"/>
              </a:lnSpc>
              <a:spcBef>
                <a:spcPct val="0"/>
              </a:spcBef>
            </a:pPr>
            <a:r>
              <a:rPr lang="en-US" sz="3106">
                <a:solidFill>
                  <a:srgbClr val="000000"/>
                </a:solidFill>
                <a:latin typeface="Canva Sans"/>
              </a:rPr>
              <a:t>Time to chat!</a:t>
            </a:r>
          </a:p>
        </p:txBody>
      </p:sp>
      <p:sp>
        <p:nvSpPr>
          <p:cNvPr name="Freeform 20" id="20"/>
          <p:cNvSpPr/>
          <p:nvPr/>
        </p:nvSpPr>
        <p:spPr>
          <a:xfrm flipH="false" flipV="false" rot="0">
            <a:off x="11299285" y="-899112"/>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1" id="21"/>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13"/>
            <a:stretch>
              <a:fillRect l="0" t="0" r="0" b="0"/>
            </a:stretch>
          </a:blipFill>
        </p:spPr>
      </p:sp>
      <p:sp>
        <p:nvSpPr>
          <p:cNvPr name="Freeform 22" id="22"/>
          <p:cNvSpPr/>
          <p:nvPr/>
        </p:nvSpPr>
        <p:spPr>
          <a:xfrm flipH="true" flipV="false" rot="0">
            <a:off x="8038926" y="6611418"/>
            <a:ext cx="2390247" cy="3302058"/>
          </a:xfrm>
          <a:custGeom>
            <a:avLst/>
            <a:gdLst/>
            <a:ahLst/>
            <a:cxnLst/>
            <a:rect r="r" b="b" t="t" l="l"/>
            <a:pathLst>
              <a:path h="3302058" w="2390247">
                <a:moveTo>
                  <a:pt x="2390247" y="0"/>
                </a:moveTo>
                <a:lnTo>
                  <a:pt x="0" y="0"/>
                </a:lnTo>
                <a:lnTo>
                  <a:pt x="0" y="3302058"/>
                </a:lnTo>
                <a:lnTo>
                  <a:pt x="2390247" y="3302058"/>
                </a:lnTo>
                <a:lnTo>
                  <a:pt x="2390247" y="0"/>
                </a:lnTo>
                <a:close/>
              </a:path>
            </a:pathLst>
          </a:custGeom>
          <a:blipFill>
            <a:blip r:embed="rId14"/>
            <a:stretch>
              <a:fillRect l="0" t="0" r="0" b="0"/>
            </a:stretch>
          </a:blipFill>
        </p:spPr>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017330" y="3404308"/>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940569" y="-914702"/>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false" rot="0">
            <a:off x="1261805" y="7408535"/>
            <a:ext cx="1890156" cy="2584185"/>
          </a:xfrm>
          <a:custGeom>
            <a:avLst/>
            <a:gdLst/>
            <a:ahLst/>
            <a:cxnLst/>
            <a:rect r="r" b="b" t="t" l="l"/>
            <a:pathLst>
              <a:path h="2584185" w="1890156">
                <a:moveTo>
                  <a:pt x="1890157" y="0"/>
                </a:moveTo>
                <a:lnTo>
                  <a:pt x="0" y="0"/>
                </a:lnTo>
                <a:lnTo>
                  <a:pt x="0" y="2584185"/>
                </a:lnTo>
                <a:lnTo>
                  <a:pt x="1890157" y="2584185"/>
                </a:lnTo>
                <a:lnTo>
                  <a:pt x="1890157" y="0"/>
                </a:lnTo>
                <a:close/>
              </a:path>
            </a:pathLst>
          </a:custGeom>
          <a:blipFill>
            <a:blip r:embed="rId4"/>
            <a:stretch>
              <a:fillRect l="-551" t="-1977" r="-551" b="0"/>
            </a:stretch>
          </a:blipFill>
        </p:spPr>
      </p:sp>
      <p:sp>
        <p:nvSpPr>
          <p:cNvPr name="Freeform 7" id="7"/>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5"/>
            <a:stretch>
              <a:fillRect l="0" t="0" r="0" b="0"/>
            </a:stretch>
          </a:blipFill>
        </p:spPr>
      </p:sp>
      <p:sp>
        <p:nvSpPr>
          <p:cNvPr name="Freeform 8" id="8"/>
          <p:cNvSpPr/>
          <p:nvPr/>
        </p:nvSpPr>
        <p:spPr>
          <a:xfrm flipH="true" flipV="false" rot="-1856413">
            <a:off x="2421094" y="5541512"/>
            <a:ext cx="3827445" cy="2656627"/>
          </a:xfrm>
          <a:custGeom>
            <a:avLst/>
            <a:gdLst/>
            <a:ahLst/>
            <a:cxnLst/>
            <a:rect r="r" b="b" t="t" l="l"/>
            <a:pathLst>
              <a:path h="2656627" w="3827445">
                <a:moveTo>
                  <a:pt x="3827446" y="0"/>
                </a:moveTo>
                <a:lnTo>
                  <a:pt x="0" y="0"/>
                </a:lnTo>
                <a:lnTo>
                  <a:pt x="0" y="2656627"/>
                </a:lnTo>
                <a:lnTo>
                  <a:pt x="3827446" y="2656627"/>
                </a:lnTo>
                <a:lnTo>
                  <a:pt x="3827446"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713059">
            <a:off x="1989657" y="5229211"/>
            <a:ext cx="959069" cy="1216949"/>
          </a:xfrm>
          <a:custGeom>
            <a:avLst/>
            <a:gdLst/>
            <a:ahLst/>
            <a:cxnLst/>
            <a:rect r="r" b="b" t="t" l="l"/>
            <a:pathLst>
              <a:path h="1216949" w="959069">
                <a:moveTo>
                  <a:pt x="0" y="0"/>
                </a:moveTo>
                <a:lnTo>
                  <a:pt x="959069" y="0"/>
                </a:lnTo>
                <a:lnTo>
                  <a:pt x="959069" y="1216949"/>
                </a:lnTo>
                <a:lnTo>
                  <a:pt x="0" y="1216949"/>
                </a:lnTo>
                <a:lnTo>
                  <a:pt x="0" y="0"/>
                </a:lnTo>
                <a:close/>
              </a:path>
            </a:pathLst>
          </a:custGeom>
          <a:blipFill>
            <a:blip r:embed="rId8">
              <a:extLst>
                <a:ext uri="{96DAC541-7B7A-43D3-8B79-37D633B846F1}">
                  <asvg:svgBlip xmlns:asvg="http://schemas.microsoft.com/office/drawing/2016/SVG/main" r:embed="rId9"/>
                </a:ext>
              </a:extLst>
            </a:blip>
            <a:stretch>
              <a:fillRect l="0" t="0" r="-294983" b="0"/>
            </a:stretch>
          </a:blipFill>
        </p:spPr>
      </p:sp>
      <p:sp>
        <p:nvSpPr>
          <p:cNvPr name="Freeform 10" id="10"/>
          <p:cNvSpPr/>
          <p:nvPr/>
        </p:nvSpPr>
        <p:spPr>
          <a:xfrm flipH="false" flipV="false" rot="-638977">
            <a:off x="5590372" y="4522812"/>
            <a:ext cx="964038" cy="1241376"/>
          </a:xfrm>
          <a:custGeom>
            <a:avLst/>
            <a:gdLst/>
            <a:ahLst/>
            <a:cxnLst/>
            <a:rect r="r" b="b" t="t" l="l"/>
            <a:pathLst>
              <a:path h="1241376" w="964038">
                <a:moveTo>
                  <a:pt x="0" y="0"/>
                </a:moveTo>
                <a:lnTo>
                  <a:pt x="964038" y="0"/>
                </a:lnTo>
                <a:lnTo>
                  <a:pt x="964038" y="1241376"/>
                </a:lnTo>
                <a:lnTo>
                  <a:pt x="0" y="1241376"/>
                </a:lnTo>
                <a:lnTo>
                  <a:pt x="0" y="0"/>
                </a:lnTo>
                <a:close/>
              </a:path>
            </a:pathLst>
          </a:custGeom>
          <a:blipFill>
            <a:blip r:embed="rId8">
              <a:extLst>
                <a:ext uri="{96DAC541-7B7A-43D3-8B79-37D633B846F1}">
                  <asvg:svgBlip xmlns:asvg="http://schemas.microsoft.com/office/drawing/2016/SVG/main" r:embed="rId9"/>
                </a:ext>
              </a:extLst>
            </a:blip>
            <a:stretch>
              <a:fillRect l="-96795" t="0" r="-204039" b="0"/>
            </a:stretch>
          </a:blipFill>
        </p:spPr>
      </p:sp>
      <p:sp>
        <p:nvSpPr>
          <p:cNvPr name="Freeform 11" id="11"/>
          <p:cNvSpPr/>
          <p:nvPr/>
        </p:nvSpPr>
        <p:spPr>
          <a:xfrm flipH="false" flipV="false" rot="-460102">
            <a:off x="6609741" y="3744439"/>
            <a:ext cx="1161495" cy="1508878"/>
          </a:xfrm>
          <a:custGeom>
            <a:avLst/>
            <a:gdLst/>
            <a:ahLst/>
            <a:cxnLst/>
            <a:rect r="r" b="b" t="t" l="l"/>
            <a:pathLst>
              <a:path h="1508878" w="1161495">
                <a:moveTo>
                  <a:pt x="0" y="0"/>
                </a:moveTo>
                <a:lnTo>
                  <a:pt x="1161495" y="0"/>
                </a:lnTo>
                <a:lnTo>
                  <a:pt x="1161495" y="1508878"/>
                </a:lnTo>
                <a:lnTo>
                  <a:pt x="0" y="1508878"/>
                </a:lnTo>
                <a:lnTo>
                  <a:pt x="0" y="0"/>
                </a:lnTo>
                <a:close/>
              </a:path>
            </a:pathLst>
          </a:custGeom>
          <a:blipFill>
            <a:blip r:embed="rId8">
              <a:extLst>
                <a:ext uri="{96DAC541-7B7A-43D3-8B79-37D633B846F1}">
                  <asvg:svgBlip xmlns:asvg="http://schemas.microsoft.com/office/drawing/2016/SVG/main" r:embed="rId9"/>
                </a:ext>
              </a:extLst>
            </a:blip>
            <a:stretch>
              <a:fillRect l="-304383" t="0" r="0" b="0"/>
            </a:stretch>
          </a:blipFill>
        </p:spPr>
      </p:sp>
      <p:sp>
        <p:nvSpPr>
          <p:cNvPr name="Freeform 12" id="12"/>
          <p:cNvSpPr/>
          <p:nvPr/>
        </p:nvSpPr>
        <p:spPr>
          <a:xfrm flipH="false" flipV="false" rot="109335">
            <a:off x="8015424" y="4306945"/>
            <a:ext cx="449287" cy="973185"/>
          </a:xfrm>
          <a:custGeom>
            <a:avLst/>
            <a:gdLst/>
            <a:ahLst/>
            <a:cxnLst/>
            <a:rect r="r" b="b" t="t" l="l"/>
            <a:pathLst>
              <a:path h="973185" w="449287">
                <a:moveTo>
                  <a:pt x="0" y="0"/>
                </a:moveTo>
                <a:lnTo>
                  <a:pt x="449287" y="0"/>
                </a:lnTo>
                <a:lnTo>
                  <a:pt x="449287" y="973185"/>
                </a:lnTo>
                <a:lnTo>
                  <a:pt x="0" y="97318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392326">
            <a:off x="8857677" y="3697575"/>
            <a:ext cx="1505012" cy="1364671"/>
          </a:xfrm>
          <a:custGeom>
            <a:avLst/>
            <a:gdLst/>
            <a:ahLst/>
            <a:cxnLst/>
            <a:rect r="r" b="b" t="t" l="l"/>
            <a:pathLst>
              <a:path h="1364671" w="1505012">
                <a:moveTo>
                  <a:pt x="0" y="0"/>
                </a:moveTo>
                <a:lnTo>
                  <a:pt x="1505011" y="0"/>
                </a:lnTo>
                <a:lnTo>
                  <a:pt x="1505011" y="1364672"/>
                </a:lnTo>
                <a:lnTo>
                  <a:pt x="0" y="1364672"/>
                </a:lnTo>
                <a:lnTo>
                  <a:pt x="0" y="0"/>
                </a:lnTo>
                <a:close/>
              </a:path>
            </a:pathLst>
          </a:custGeom>
          <a:blipFill>
            <a:blip r:embed="rId8">
              <a:extLst>
                <a:ext uri="{96DAC541-7B7A-43D3-8B79-37D633B846F1}">
                  <asvg:svgBlip xmlns:asvg="http://schemas.microsoft.com/office/drawing/2016/SVG/main" r:embed="rId9"/>
                </a:ext>
              </a:extLst>
            </a:blip>
            <a:stretch>
              <a:fillRect l="-113419" t="0" r="-69204" b="0"/>
            </a:stretch>
          </a:blipFill>
        </p:spPr>
      </p:sp>
      <p:sp>
        <p:nvSpPr>
          <p:cNvPr name="Freeform 14" id="14"/>
          <p:cNvSpPr/>
          <p:nvPr/>
        </p:nvSpPr>
        <p:spPr>
          <a:xfrm flipH="false" flipV="false" rot="449161">
            <a:off x="10533247" y="2912674"/>
            <a:ext cx="706137" cy="1546797"/>
          </a:xfrm>
          <a:custGeom>
            <a:avLst/>
            <a:gdLst/>
            <a:ahLst/>
            <a:cxnLst/>
            <a:rect r="r" b="b" t="t" l="l"/>
            <a:pathLst>
              <a:path h="1546797" w="706137">
                <a:moveTo>
                  <a:pt x="0" y="0"/>
                </a:moveTo>
                <a:lnTo>
                  <a:pt x="706137" y="0"/>
                </a:lnTo>
                <a:lnTo>
                  <a:pt x="706137" y="1546797"/>
                </a:lnTo>
                <a:lnTo>
                  <a:pt x="0" y="1546797"/>
                </a:lnTo>
                <a:lnTo>
                  <a:pt x="0" y="0"/>
                </a:lnTo>
                <a:close/>
              </a:path>
            </a:pathLst>
          </a:custGeom>
          <a:blipFill>
            <a:blip r:embed="rId8">
              <a:extLst>
                <a:ext uri="{96DAC541-7B7A-43D3-8B79-37D633B846F1}">
                  <asvg:svgBlip xmlns:asvg="http://schemas.microsoft.com/office/drawing/2016/SVG/main" r:embed="rId9"/>
                </a:ext>
              </a:extLst>
            </a:blip>
            <a:stretch>
              <a:fillRect l="-231789" t="0" r="-350965" b="0"/>
            </a:stretch>
          </a:blipFill>
        </p:spPr>
      </p:sp>
      <p:sp>
        <p:nvSpPr>
          <p:cNvPr name="Freeform 15" id="15"/>
          <p:cNvSpPr/>
          <p:nvPr/>
        </p:nvSpPr>
        <p:spPr>
          <a:xfrm flipH="false" flipV="false" rot="-675572">
            <a:off x="3882277" y="4357138"/>
            <a:ext cx="1285509" cy="1241376"/>
          </a:xfrm>
          <a:custGeom>
            <a:avLst/>
            <a:gdLst/>
            <a:ahLst/>
            <a:cxnLst/>
            <a:rect r="r" b="b" t="t" l="l"/>
            <a:pathLst>
              <a:path h="1241376" w="1285509">
                <a:moveTo>
                  <a:pt x="0" y="0"/>
                </a:moveTo>
                <a:lnTo>
                  <a:pt x="1285509" y="0"/>
                </a:lnTo>
                <a:lnTo>
                  <a:pt x="1285509" y="1241375"/>
                </a:lnTo>
                <a:lnTo>
                  <a:pt x="0" y="1241375"/>
                </a:lnTo>
                <a:lnTo>
                  <a:pt x="0" y="0"/>
                </a:lnTo>
                <a:close/>
              </a:path>
            </a:pathLst>
          </a:custGeom>
          <a:blipFill>
            <a:blip r:embed="rId8">
              <a:extLst>
                <a:ext uri="{96DAC541-7B7A-43D3-8B79-37D633B846F1}">
                  <asvg:svgBlip xmlns:asvg="http://schemas.microsoft.com/office/drawing/2016/SVG/main" r:embed="rId9"/>
                </a:ext>
              </a:extLst>
            </a:blip>
            <a:stretch>
              <a:fillRect l="-124334" t="0" r="-76653" b="0"/>
            </a:stretch>
          </a:blipFill>
        </p:spPr>
      </p:sp>
      <p:sp>
        <p:nvSpPr>
          <p:cNvPr name="Freeform 16" id="16"/>
          <p:cNvSpPr/>
          <p:nvPr/>
        </p:nvSpPr>
        <p:spPr>
          <a:xfrm flipH="false" flipV="false" rot="-591319">
            <a:off x="3270766" y="4694645"/>
            <a:ext cx="429030" cy="897709"/>
          </a:xfrm>
          <a:custGeom>
            <a:avLst/>
            <a:gdLst/>
            <a:ahLst/>
            <a:cxnLst/>
            <a:rect r="r" b="b" t="t" l="l"/>
            <a:pathLst>
              <a:path h="897709" w="429030">
                <a:moveTo>
                  <a:pt x="0" y="0"/>
                </a:moveTo>
                <a:lnTo>
                  <a:pt x="429030" y="0"/>
                </a:lnTo>
                <a:lnTo>
                  <a:pt x="429030" y="897710"/>
                </a:lnTo>
                <a:lnTo>
                  <a:pt x="0" y="89771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7" id="17"/>
          <p:cNvSpPr/>
          <p:nvPr/>
        </p:nvSpPr>
        <p:spPr>
          <a:xfrm flipH="false" flipV="false" rot="0">
            <a:off x="11337137" y="1432014"/>
            <a:ext cx="692566" cy="1660497"/>
          </a:xfrm>
          <a:custGeom>
            <a:avLst/>
            <a:gdLst/>
            <a:ahLst/>
            <a:cxnLst/>
            <a:rect r="r" b="b" t="t" l="l"/>
            <a:pathLst>
              <a:path h="1660497" w="692566">
                <a:moveTo>
                  <a:pt x="0" y="0"/>
                </a:moveTo>
                <a:lnTo>
                  <a:pt x="692565" y="0"/>
                </a:lnTo>
                <a:lnTo>
                  <a:pt x="692565" y="1660497"/>
                </a:lnTo>
                <a:lnTo>
                  <a:pt x="0" y="166049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8" id="18"/>
          <p:cNvSpPr txBox="true"/>
          <p:nvPr/>
        </p:nvSpPr>
        <p:spPr>
          <a:xfrm rot="0">
            <a:off x="1261805" y="1107501"/>
            <a:ext cx="10208682" cy="1985010"/>
          </a:xfrm>
          <a:prstGeom prst="rect">
            <a:avLst/>
          </a:prstGeom>
        </p:spPr>
        <p:txBody>
          <a:bodyPr anchor="t" rtlCol="false" tIns="0" lIns="0" bIns="0" rIns="0">
            <a:spAutoFit/>
          </a:bodyPr>
          <a:lstStyle/>
          <a:p>
            <a:pPr>
              <a:lnSpc>
                <a:spcPts val="5040"/>
              </a:lnSpc>
            </a:pPr>
            <a:r>
              <a:rPr lang="en-US" sz="3600">
                <a:solidFill>
                  <a:srgbClr val="000000"/>
                </a:solidFill>
                <a:latin typeface="Mark Pro 2"/>
              </a:rPr>
              <a:t>Let’s help Smartie to make the right decision by singing his special song! </a:t>
            </a:r>
          </a:p>
          <a:p>
            <a:pPr>
              <a:lnSpc>
                <a:spcPts val="5040"/>
              </a:lnSpc>
            </a:pPr>
            <a:r>
              <a:rPr lang="en-US" sz="3600">
                <a:solidFill>
                  <a:srgbClr val="000000"/>
                </a:solidFill>
                <a:latin typeface="Mark Pro 2"/>
              </a:rPr>
              <a:t>One, two, three… </a:t>
            </a:r>
          </a:p>
        </p:txBody>
      </p:sp>
      <p:sp>
        <p:nvSpPr>
          <p:cNvPr name="TextBox 19" id="19"/>
          <p:cNvSpPr txBox="true"/>
          <p:nvPr/>
        </p:nvSpPr>
        <p:spPr>
          <a:xfrm rot="0">
            <a:off x="2828061" y="6133490"/>
            <a:ext cx="3393940" cy="1459300"/>
          </a:xfrm>
          <a:prstGeom prst="rect">
            <a:avLst/>
          </a:prstGeom>
        </p:spPr>
        <p:txBody>
          <a:bodyPr anchor="t" rtlCol="false" tIns="0" lIns="0" bIns="0" rIns="0">
            <a:spAutoFit/>
          </a:bodyPr>
          <a:lstStyle/>
          <a:p>
            <a:pPr algn="ctr">
              <a:lnSpc>
                <a:spcPts val="5870"/>
              </a:lnSpc>
              <a:spcBef>
                <a:spcPct val="0"/>
              </a:spcBef>
            </a:pPr>
            <a:r>
              <a:rPr lang="en-US" sz="4193">
                <a:solidFill>
                  <a:srgbClr val="000000"/>
                </a:solidFill>
                <a:latin typeface="Canva Sans Bold"/>
              </a:rPr>
              <a:t>Sing with me! </a:t>
            </a:r>
          </a:p>
        </p:txBody>
      </p:sp>
      <p:grpSp>
        <p:nvGrpSpPr>
          <p:cNvPr name="Group 20" id="20"/>
          <p:cNvGrpSpPr/>
          <p:nvPr/>
        </p:nvGrpSpPr>
        <p:grpSpPr>
          <a:xfrm rot="0">
            <a:off x="11927687" y="1577931"/>
            <a:ext cx="7687548" cy="8364975"/>
            <a:chOff x="0" y="0"/>
            <a:chExt cx="10250064" cy="11153300"/>
          </a:xfrm>
        </p:grpSpPr>
        <p:sp>
          <p:nvSpPr>
            <p:cNvPr name="Freeform 21" id="21"/>
            <p:cNvSpPr/>
            <p:nvPr/>
          </p:nvSpPr>
          <p:spPr>
            <a:xfrm flipH="false" flipV="false" rot="0">
              <a:off x="1632260" y="7994302"/>
              <a:ext cx="6446313" cy="2514062"/>
            </a:xfrm>
            <a:custGeom>
              <a:avLst/>
              <a:gdLst/>
              <a:ahLst/>
              <a:cxnLst/>
              <a:rect r="r" b="b" t="t" l="l"/>
              <a:pathLst>
                <a:path h="2514062" w="6446313">
                  <a:moveTo>
                    <a:pt x="0" y="0"/>
                  </a:moveTo>
                  <a:lnTo>
                    <a:pt x="6446313" y="0"/>
                  </a:lnTo>
                  <a:lnTo>
                    <a:pt x="6446313" y="2514062"/>
                  </a:lnTo>
                  <a:lnTo>
                    <a:pt x="0" y="2514062"/>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2" id="22"/>
            <p:cNvSpPr/>
            <p:nvPr/>
          </p:nvSpPr>
          <p:spPr>
            <a:xfrm flipH="false" flipV="false" rot="0">
              <a:off x="3803751" y="2759642"/>
              <a:ext cx="6446313" cy="2514062"/>
            </a:xfrm>
            <a:custGeom>
              <a:avLst/>
              <a:gdLst/>
              <a:ahLst/>
              <a:cxnLst/>
              <a:rect r="r" b="b" t="t" l="l"/>
              <a:pathLst>
                <a:path h="2514062" w="6446313">
                  <a:moveTo>
                    <a:pt x="0" y="0"/>
                  </a:moveTo>
                  <a:lnTo>
                    <a:pt x="6446313" y="0"/>
                  </a:lnTo>
                  <a:lnTo>
                    <a:pt x="6446313" y="2514062"/>
                  </a:lnTo>
                  <a:lnTo>
                    <a:pt x="0" y="2514062"/>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3" id="23"/>
            <p:cNvSpPr/>
            <p:nvPr/>
          </p:nvSpPr>
          <p:spPr>
            <a:xfrm flipH="false" flipV="false" rot="5400000">
              <a:off x="-1011764" y="1684233"/>
              <a:ext cx="9828550" cy="7139210"/>
            </a:xfrm>
            <a:custGeom>
              <a:avLst/>
              <a:gdLst/>
              <a:ahLst/>
              <a:cxnLst/>
              <a:rect r="r" b="b" t="t" l="l"/>
              <a:pathLst>
                <a:path h="7139210" w="9828550">
                  <a:moveTo>
                    <a:pt x="0" y="0"/>
                  </a:moveTo>
                  <a:lnTo>
                    <a:pt x="9828550" y="0"/>
                  </a:lnTo>
                  <a:lnTo>
                    <a:pt x="9828550" y="7139210"/>
                  </a:lnTo>
                  <a:lnTo>
                    <a:pt x="0" y="7139210"/>
                  </a:lnTo>
                  <a:lnTo>
                    <a:pt x="0" y="0"/>
                  </a:lnTo>
                  <a:close/>
                </a:path>
              </a:pathLst>
            </a:custGeom>
            <a:blipFill>
              <a:blip r:embed="rId16">
                <a:extLst>
                  <a:ext uri="{96DAC541-7B7A-43D3-8B79-37D633B846F1}">
                    <asvg:svgBlip xmlns:asvg="http://schemas.microsoft.com/office/drawing/2016/SVG/main" r:embed="rId17"/>
                  </a:ext>
                </a:extLst>
              </a:blip>
              <a:stretch>
                <a:fillRect l="0" t="-3377" r="0" b="0"/>
              </a:stretch>
            </a:blipFill>
          </p:spPr>
        </p:sp>
        <p:sp>
          <p:nvSpPr>
            <p:cNvPr name="Freeform 24" id="24"/>
            <p:cNvSpPr/>
            <p:nvPr/>
          </p:nvSpPr>
          <p:spPr>
            <a:xfrm flipH="false" flipV="false" rot="-80858">
              <a:off x="127972" y="89739"/>
              <a:ext cx="7760381" cy="10973821"/>
            </a:xfrm>
            <a:custGeom>
              <a:avLst/>
              <a:gdLst/>
              <a:ahLst/>
              <a:cxnLst/>
              <a:rect r="r" b="b" t="t" l="l"/>
              <a:pathLst>
                <a:path h="10973821" w="7760381">
                  <a:moveTo>
                    <a:pt x="0" y="0"/>
                  </a:moveTo>
                  <a:lnTo>
                    <a:pt x="7760381" y="0"/>
                  </a:lnTo>
                  <a:lnTo>
                    <a:pt x="7760381" y="10973821"/>
                  </a:lnTo>
                  <a:lnTo>
                    <a:pt x="0" y="10973821"/>
                  </a:lnTo>
                  <a:lnTo>
                    <a:pt x="0" y="0"/>
                  </a:lnTo>
                  <a:close/>
                </a:path>
              </a:pathLst>
            </a:custGeom>
            <a:blipFill>
              <a:blip r:embed="rId18"/>
              <a:stretch>
                <a:fillRect l="0" t="0" r="0" b="0"/>
              </a:stretch>
            </a:blipFill>
          </p:spPr>
        </p:sp>
        <p:sp>
          <p:nvSpPr>
            <p:cNvPr name="Freeform 25" id="25"/>
            <p:cNvSpPr/>
            <p:nvPr/>
          </p:nvSpPr>
          <p:spPr>
            <a:xfrm flipH="false" flipV="false" rot="-77622">
              <a:off x="909055" y="8064030"/>
              <a:ext cx="6198215" cy="1905951"/>
            </a:xfrm>
            <a:custGeom>
              <a:avLst/>
              <a:gdLst/>
              <a:ahLst/>
              <a:cxnLst/>
              <a:rect r="r" b="b" t="t" l="l"/>
              <a:pathLst>
                <a:path h="1905951" w="6198215">
                  <a:moveTo>
                    <a:pt x="0" y="0"/>
                  </a:moveTo>
                  <a:lnTo>
                    <a:pt x="6198215" y="0"/>
                  </a:lnTo>
                  <a:lnTo>
                    <a:pt x="6198215" y="1905951"/>
                  </a:lnTo>
                  <a:lnTo>
                    <a:pt x="0" y="1905951"/>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TextBox 26" id="26"/>
            <p:cNvSpPr txBox="true"/>
            <p:nvPr/>
          </p:nvSpPr>
          <p:spPr>
            <a:xfrm rot="-97257">
              <a:off x="871455" y="663447"/>
              <a:ext cx="5862699" cy="7105242"/>
            </a:xfrm>
            <a:prstGeom prst="rect">
              <a:avLst/>
            </a:prstGeom>
          </p:spPr>
          <p:txBody>
            <a:bodyPr anchor="t" rtlCol="false" tIns="0" lIns="0" bIns="0" rIns="0">
              <a:spAutoFit/>
            </a:bodyPr>
            <a:lstStyle/>
            <a:p>
              <a:pPr algn="ctr">
                <a:lnSpc>
                  <a:spcPts val="5272"/>
                </a:lnSpc>
                <a:spcBef>
                  <a:spcPct val="0"/>
                </a:spcBef>
              </a:pPr>
              <a:r>
                <a:rPr lang="en-US" sz="3766">
                  <a:solidFill>
                    <a:srgbClr val="000000"/>
                  </a:solidFill>
                  <a:latin typeface="Mark Pro 1"/>
                </a:rPr>
                <a:t>Before you </a:t>
              </a:r>
              <a:r>
                <a:rPr lang="en-US" sz="3766">
                  <a:solidFill>
                    <a:srgbClr val="264FF5"/>
                  </a:solidFill>
                  <a:latin typeface="Mark Pro 1"/>
                </a:rPr>
                <a:t>tap</a:t>
              </a:r>
              <a:r>
                <a:rPr lang="en-US" sz="3766">
                  <a:solidFill>
                    <a:srgbClr val="000000"/>
                  </a:solidFill>
                  <a:latin typeface="Mark Pro 1"/>
                </a:rPr>
                <a:t> and click…</a:t>
              </a:r>
            </a:p>
            <a:p>
              <a:pPr algn="ctr">
                <a:lnSpc>
                  <a:spcPts val="5272"/>
                </a:lnSpc>
                <a:spcBef>
                  <a:spcPct val="0"/>
                </a:spcBef>
              </a:pPr>
            </a:p>
            <a:p>
              <a:pPr algn="ctr">
                <a:lnSpc>
                  <a:spcPts val="5272"/>
                </a:lnSpc>
                <a:spcBef>
                  <a:spcPct val="0"/>
                </a:spcBef>
              </a:pPr>
              <a:r>
                <a:rPr lang="en-US" sz="3766">
                  <a:solidFill>
                    <a:srgbClr val="000000"/>
                  </a:solidFill>
                  <a:latin typeface="Mark Pro 1"/>
                </a:rPr>
                <a:t>You need to </a:t>
              </a:r>
              <a:r>
                <a:rPr lang="en-US" sz="3766">
                  <a:solidFill>
                    <a:srgbClr val="FF3131"/>
                  </a:solidFill>
                  <a:latin typeface="Mark Pro 1"/>
                </a:rPr>
                <a:t>stop</a:t>
              </a:r>
              <a:r>
                <a:rPr lang="en-US" sz="3766">
                  <a:solidFill>
                    <a:srgbClr val="000000"/>
                  </a:solidFill>
                  <a:latin typeface="Mark Pro 1"/>
                </a:rPr>
                <a:t> and think…</a:t>
              </a:r>
            </a:p>
            <a:p>
              <a:pPr algn="ctr">
                <a:lnSpc>
                  <a:spcPts val="5272"/>
                </a:lnSpc>
                <a:spcBef>
                  <a:spcPct val="0"/>
                </a:spcBef>
              </a:pPr>
            </a:p>
            <a:p>
              <a:pPr algn="ctr">
                <a:lnSpc>
                  <a:spcPts val="5272"/>
                </a:lnSpc>
                <a:spcBef>
                  <a:spcPct val="0"/>
                </a:spcBef>
              </a:pPr>
              <a:r>
                <a:rPr lang="en-US" sz="3766">
                  <a:solidFill>
                    <a:srgbClr val="000000"/>
                  </a:solidFill>
                  <a:latin typeface="Mark Pro 1"/>
                </a:rPr>
                <a:t>And </a:t>
              </a:r>
              <a:r>
                <a:rPr lang="en-US" sz="3766">
                  <a:solidFill>
                    <a:srgbClr val="36C01A"/>
                  </a:solidFill>
                  <a:latin typeface="Mark Pro 1"/>
                </a:rPr>
                <a:t>TELL</a:t>
              </a:r>
              <a:r>
                <a:rPr lang="en-US" sz="3766">
                  <a:solidFill>
                    <a:srgbClr val="000000"/>
                  </a:solidFill>
                  <a:latin typeface="Mark Pro 1"/>
                </a:rPr>
                <a:t> someone!</a:t>
              </a:r>
            </a:p>
          </p:txBody>
        </p:sp>
      </p:gr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017330" y="3404308"/>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348533" y="628690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608724" y="752306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967830" y="424676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9571385" y="-786759"/>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1177419" y="1131382"/>
            <a:ext cx="12302128" cy="3190240"/>
          </a:xfrm>
          <a:prstGeom prst="rect">
            <a:avLst/>
          </a:prstGeom>
        </p:spPr>
        <p:txBody>
          <a:bodyPr anchor="t" rtlCol="false" tIns="0" lIns="0" bIns="0" rIns="0">
            <a:spAutoFit/>
          </a:bodyPr>
          <a:lstStyle/>
          <a:p>
            <a:pPr>
              <a:lnSpc>
                <a:spcPts val="5040"/>
              </a:lnSpc>
            </a:pPr>
            <a:r>
              <a:rPr lang="en-US" sz="3600">
                <a:solidFill>
                  <a:srgbClr val="000000"/>
                </a:solidFill>
                <a:latin typeface="Mark Pro 2"/>
              </a:rPr>
              <a:t>“Daddy, Mummy!” called Smartie.  </a:t>
            </a:r>
          </a:p>
          <a:p>
            <a:pPr>
              <a:lnSpc>
                <a:spcPts val="5040"/>
              </a:lnSpc>
            </a:pPr>
          </a:p>
          <a:p>
            <a:pPr>
              <a:lnSpc>
                <a:spcPts val="5040"/>
              </a:lnSpc>
            </a:pPr>
            <a:r>
              <a:rPr lang="en-US" sz="3600">
                <a:solidFill>
                  <a:srgbClr val="000000"/>
                </a:solidFill>
                <a:latin typeface="Mark Pro 2"/>
              </a:rPr>
              <a:t>“Someone is trying to talk to me, and I don’t know them. What shall I do?” </a:t>
            </a:r>
          </a:p>
          <a:p>
            <a:pPr>
              <a:lnSpc>
                <a:spcPts val="4480"/>
              </a:lnSpc>
            </a:pPr>
          </a:p>
        </p:txBody>
      </p:sp>
      <p:sp>
        <p:nvSpPr>
          <p:cNvPr name="Freeform 9" id="9"/>
          <p:cNvSpPr/>
          <p:nvPr/>
        </p:nvSpPr>
        <p:spPr>
          <a:xfrm flipH="true" flipV="false" rot="-1085218">
            <a:off x="9403762" y="4296405"/>
            <a:ext cx="5217765" cy="3621647"/>
          </a:xfrm>
          <a:custGeom>
            <a:avLst/>
            <a:gdLst/>
            <a:ahLst/>
            <a:cxnLst/>
            <a:rect r="r" b="b" t="t" l="l"/>
            <a:pathLst>
              <a:path h="3621647" w="5217765">
                <a:moveTo>
                  <a:pt x="5217765" y="0"/>
                </a:moveTo>
                <a:lnTo>
                  <a:pt x="0" y="0"/>
                </a:lnTo>
                <a:lnTo>
                  <a:pt x="0" y="3621647"/>
                </a:lnTo>
                <a:lnTo>
                  <a:pt x="5217765" y="3621647"/>
                </a:lnTo>
                <a:lnTo>
                  <a:pt x="5217765"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0" id="10"/>
          <p:cNvSpPr txBox="true"/>
          <p:nvPr/>
        </p:nvSpPr>
        <p:spPr>
          <a:xfrm rot="0">
            <a:off x="9684292" y="4701600"/>
            <a:ext cx="4941761" cy="2327201"/>
          </a:xfrm>
          <a:prstGeom prst="rect">
            <a:avLst/>
          </a:prstGeom>
        </p:spPr>
        <p:txBody>
          <a:bodyPr anchor="t" rtlCol="false" tIns="0" lIns="0" bIns="0" rIns="0">
            <a:spAutoFit/>
          </a:bodyPr>
          <a:lstStyle/>
          <a:p>
            <a:pPr algn="ctr">
              <a:lnSpc>
                <a:spcPts val="8754"/>
              </a:lnSpc>
              <a:spcBef>
                <a:spcPct val="0"/>
              </a:spcBef>
            </a:pPr>
            <a:r>
              <a:rPr lang="en-US" sz="6252">
                <a:solidFill>
                  <a:srgbClr val="000000"/>
                </a:solidFill>
                <a:latin typeface="Mark Pro 1"/>
              </a:rPr>
              <a:t>Daddy, Mummy!</a:t>
            </a:r>
          </a:p>
        </p:txBody>
      </p:sp>
      <p:sp>
        <p:nvSpPr>
          <p:cNvPr name="Freeform 11" id="11"/>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6"/>
            <a:stretch>
              <a:fillRect l="0" t="0" r="0" b="0"/>
            </a:stretch>
          </a:blipFill>
        </p:spPr>
      </p:sp>
      <p:grpSp>
        <p:nvGrpSpPr>
          <p:cNvPr name="Group 12" id="12"/>
          <p:cNvGrpSpPr/>
          <p:nvPr/>
        </p:nvGrpSpPr>
        <p:grpSpPr>
          <a:xfrm rot="0">
            <a:off x="14207750" y="1041030"/>
            <a:ext cx="2713847" cy="2534900"/>
            <a:chOff x="0" y="0"/>
            <a:chExt cx="3618463" cy="3379866"/>
          </a:xfrm>
        </p:grpSpPr>
        <p:sp>
          <p:nvSpPr>
            <p:cNvPr name="Freeform 13" id="13"/>
            <p:cNvSpPr/>
            <p:nvPr/>
          </p:nvSpPr>
          <p:spPr>
            <a:xfrm flipH="false" flipV="false" rot="0">
              <a:off x="0" y="168480"/>
              <a:ext cx="3618463" cy="3211386"/>
            </a:xfrm>
            <a:custGeom>
              <a:avLst/>
              <a:gdLst/>
              <a:ahLst/>
              <a:cxnLst/>
              <a:rect r="r" b="b" t="t" l="l"/>
              <a:pathLst>
                <a:path h="3211386" w="3618463">
                  <a:moveTo>
                    <a:pt x="0" y="0"/>
                  </a:moveTo>
                  <a:lnTo>
                    <a:pt x="3618463" y="0"/>
                  </a:lnTo>
                  <a:lnTo>
                    <a:pt x="3618463" y="3211386"/>
                  </a:lnTo>
                  <a:lnTo>
                    <a:pt x="0" y="321138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1687697" y="0"/>
              <a:ext cx="336123" cy="336961"/>
            </a:xfrm>
            <a:custGeom>
              <a:avLst/>
              <a:gdLst/>
              <a:ahLst/>
              <a:cxnLst/>
              <a:rect r="r" b="b" t="t" l="l"/>
              <a:pathLst>
                <a:path h="336961" w="336123">
                  <a:moveTo>
                    <a:pt x="0" y="0"/>
                  </a:moveTo>
                  <a:lnTo>
                    <a:pt x="336123" y="0"/>
                  </a:lnTo>
                  <a:lnTo>
                    <a:pt x="336123" y="336961"/>
                  </a:lnTo>
                  <a:lnTo>
                    <a:pt x="0" y="33696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5" id="15"/>
            <p:cNvSpPr/>
            <p:nvPr/>
          </p:nvSpPr>
          <p:spPr>
            <a:xfrm flipH="false" flipV="false" rot="0">
              <a:off x="231126" y="1348053"/>
              <a:ext cx="3156212" cy="1802986"/>
            </a:xfrm>
            <a:custGeom>
              <a:avLst/>
              <a:gdLst/>
              <a:ahLst/>
              <a:cxnLst/>
              <a:rect r="r" b="b" t="t" l="l"/>
              <a:pathLst>
                <a:path h="1802986" w="3156212">
                  <a:moveTo>
                    <a:pt x="0" y="0"/>
                  </a:moveTo>
                  <a:lnTo>
                    <a:pt x="3156211" y="0"/>
                  </a:lnTo>
                  <a:lnTo>
                    <a:pt x="3156211" y="1802985"/>
                  </a:lnTo>
                  <a:lnTo>
                    <a:pt x="0" y="180298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6" id="16"/>
            <p:cNvSpPr/>
            <p:nvPr/>
          </p:nvSpPr>
          <p:spPr>
            <a:xfrm flipH="true" flipV="false" rot="0">
              <a:off x="1326548" y="2249545"/>
              <a:ext cx="478431" cy="934188"/>
            </a:xfrm>
            <a:custGeom>
              <a:avLst/>
              <a:gdLst/>
              <a:ahLst/>
              <a:cxnLst/>
              <a:rect r="r" b="b" t="t" l="l"/>
              <a:pathLst>
                <a:path h="934188" w="478431">
                  <a:moveTo>
                    <a:pt x="478431" y="0"/>
                  </a:moveTo>
                  <a:lnTo>
                    <a:pt x="0" y="0"/>
                  </a:lnTo>
                  <a:lnTo>
                    <a:pt x="0" y="934189"/>
                  </a:lnTo>
                  <a:lnTo>
                    <a:pt x="478431" y="934189"/>
                  </a:lnTo>
                  <a:lnTo>
                    <a:pt x="478431" y="0"/>
                  </a:lnTo>
                  <a:close/>
                </a:path>
              </a:pathLst>
            </a:custGeom>
            <a:blipFill>
              <a:blip r:embed="rId13"/>
              <a:stretch>
                <a:fillRect l="0" t="0" r="0" b="0"/>
              </a:stretch>
            </a:blipFill>
          </p:spPr>
        </p:sp>
        <p:sp>
          <p:nvSpPr>
            <p:cNvPr name="Freeform 17" id="17"/>
            <p:cNvSpPr/>
            <p:nvPr/>
          </p:nvSpPr>
          <p:spPr>
            <a:xfrm flipH="false" flipV="false" rot="1004723">
              <a:off x="1495414" y="2245480"/>
              <a:ext cx="140700" cy="80902"/>
            </a:xfrm>
            <a:custGeom>
              <a:avLst/>
              <a:gdLst/>
              <a:ahLst/>
              <a:cxnLst/>
              <a:rect r="r" b="b" t="t" l="l"/>
              <a:pathLst>
                <a:path h="80902" w="140700">
                  <a:moveTo>
                    <a:pt x="0" y="0"/>
                  </a:moveTo>
                  <a:lnTo>
                    <a:pt x="140699" y="0"/>
                  </a:lnTo>
                  <a:lnTo>
                    <a:pt x="140699" y="80903"/>
                  </a:lnTo>
                  <a:lnTo>
                    <a:pt x="0" y="80903"/>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8" id="18"/>
            <p:cNvSpPr/>
            <p:nvPr/>
          </p:nvSpPr>
          <p:spPr>
            <a:xfrm flipH="true" flipV="false" rot="0">
              <a:off x="951866" y="2537001"/>
              <a:ext cx="374682" cy="512258"/>
            </a:xfrm>
            <a:custGeom>
              <a:avLst/>
              <a:gdLst/>
              <a:ahLst/>
              <a:cxnLst/>
              <a:rect r="r" b="b" t="t" l="l"/>
              <a:pathLst>
                <a:path h="512258" w="374682">
                  <a:moveTo>
                    <a:pt x="374682" y="0"/>
                  </a:moveTo>
                  <a:lnTo>
                    <a:pt x="0" y="0"/>
                  </a:lnTo>
                  <a:lnTo>
                    <a:pt x="0" y="512257"/>
                  </a:lnTo>
                  <a:lnTo>
                    <a:pt x="374682" y="512257"/>
                  </a:lnTo>
                  <a:lnTo>
                    <a:pt x="374682" y="0"/>
                  </a:lnTo>
                  <a:close/>
                </a:path>
              </a:pathLst>
            </a:custGeom>
            <a:blipFill>
              <a:blip r:embed="rId16"/>
              <a:stretch>
                <a:fillRect l="-551" t="-1977" r="-551" b="0"/>
              </a:stretch>
            </a:blipFill>
          </p:spPr>
        </p:sp>
        <p:sp>
          <p:nvSpPr>
            <p:cNvPr name="Freeform 19" id="19"/>
            <p:cNvSpPr/>
            <p:nvPr/>
          </p:nvSpPr>
          <p:spPr>
            <a:xfrm flipH="false" flipV="false" rot="0">
              <a:off x="427175" y="2126523"/>
              <a:ext cx="524691" cy="1024515"/>
            </a:xfrm>
            <a:custGeom>
              <a:avLst/>
              <a:gdLst/>
              <a:ahLst/>
              <a:cxnLst/>
              <a:rect r="r" b="b" t="t" l="l"/>
              <a:pathLst>
                <a:path h="1024515" w="524691">
                  <a:moveTo>
                    <a:pt x="0" y="0"/>
                  </a:moveTo>
                  <a:lnTo>
                    <a:pt x="524691" y="0"/>
                  </a:lnTo>
                  <a:lnTo>
                    <a:pt x="524691" y="1024515"/>
                  </a:lnTo>
                  <a:lnTo>
                    <a:pt x="0" y="1024515"/>
                  </a:lnTo>
                  <a:lnTo>
                    <a:pt x="0" y="0"/>
                  </a:lnTo>
                  <a:close/>
                </a:path>
              </a:pathLst>
            </a:custGeom>
            <a:blipFill>
              <a:blip r:embed="rId13"/>
              <a:stretch>
                <a:fillRect l="0" t="0" r="0" b="0"/>
              </a:stretch>
            </a:blipFill>
          </p:spPr>
        </p:sp>
      </p:grpSp>
      <p:sp>
        <p:nvSpPr>
          <p:cNvPr name="Freeform 20" id="20"/>
          <p:cNvSpPr/>
          <p:nvPr/>
        </p:nvSpPr>
        <p:spPr>
          <a:xfrm flipH="false" flipV="false" rot="0">
            <a:off x="1196576" y="4816922"/>
            <a:ext cx="4189932" cy="5337493"/>
          </a:xfrm>
          <a:custGeom>
            <a:avLst/>
            <a:gdLst/>
            <a:ahLst/>
            <a:cxnLst/>
            <a:rect r="r" b="b" t="t" l="l"/>
            <a:pathLst>
              <a:path h="5337493" w="4189932">
                <a:moveTo>
                  <a:pt x="0" y="0"/>
                </a:moveTo>
                <a:lnTo>
                  <a:pt x="4189932" y="0"/>
                </a:lnTo>
                <a:lnTo>
                  <a:pt x="4189932" y="5337493"/>
                </a:lnTo>
                <a:lnTo>
                  <a:pt x="0" y="5337493"/>
                </a:lnTo>
                <a:lnTo>
                  <a:pt x="0" y="0"/>
                </a:lnTo>
                <a:close/>
              </a:path>
            </a:pathLst>
          </a:custGeom>
          <a:blipFill>
            <a:blip r:embed="rId17"/>
            <a:stretch>
              <a:fillRect l="0" t="0" r="0" b="0"/>
            </a:stretch>
          </a:blipFill>
        </p:spPr>
      </p:sp>
      <p:sp>
        <p:nvSpPr>
          <p:cNvPr name="Freeform 21" id="21"/>
          <p:cNvSpPr/>
          <p:nvPr/>
        </p:nvSpPr>
        <p:spPr>
          <a:xfrm flipH="true" flipV="false" rot="0">
            <a:off x="7328483" y="6568219"/>
            <a:ext cx="2355809" cy="3254483"/>
          </a:xfrm>
          <a:custGeom>
            <a:avLst/>
            <a:gdLst/>
            <a:ahLst/>
            <a:cxnLst/>
            <a:rect r="r" b="b" t="t" l="l"/>
            <a:pathLst>
              <a:path h="3254483" w="2355809">
                <a:moveTo>
                  <a:pt x="2355809" y="0"/>
                </a:moveTo>
                <a:lnTo>
                  <a:pt x="0" y="0"/>
                </a:lnTo>
                <a:lnTo>
                  <a:pt x="0" y="3254483"/>
                </a:lnTo>
                <a:lnTo>
                  <a:pt x="2355809" y="3254483"/>
                </a:lnTo>
                <a:lnTo>
                  <a:pt x="2355809" y="0"/>
                </a:lnTo>
                <a:close/>
              </a:path>
            </a:pathLst>
          </a:custGeom>
          <a:blipFill>
            <a:blip r:embed="rId18"/>
            <a:stretch>
              <a:fillRect l="0" t="0" r="0" b="0"/>
            </a:stretch>
          </a:blipFill>
        </p:spPr>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730743" y="2266608"/>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5623873" y="5827299"/>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608724" y="752306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967830" y="424676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9571385" y="-786759"/>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true" flipV="false" rot="0">
            <a:off x="8659754" y="7523068"/>
            <a:ext cx="1891266" cy="2697578"/>
          </a:xfrm>
          <a:custGeom>
            <a:avLst/>
            <a:gdLst/>
            <a:ahLst/>
            <a:cxnLst/>
            <a:rect r="r" b="b" t="t" l="l"/>
            <a:pathLst>
              <a:path h="2697578" w="1891266">
                <a:moveTo>
                  <a:pt x="1891266" y="0"/>
                </a:moveTo>
                <a:lnTo>
                  <a:pt x="0" y="0"/>
                </a:lnTo>
                <a:lnTo>
                  <a:pt x="0" y="2697578"/>
                </a:lnTo>
                <a:lnTo>
                  <a:pt x="1891266" y="2697578"/>
                </a:lnTo>
                <a:lnTo>
                  <a:pt x="1891266" y="0"/>
                </a:lnTo>
                <a:close/>
              </a:path>
            </a:pathLst>
          </a:custGeom>
          <a:blipFill>
            <a:blip r:embed="rId4"/>
            <a:stretch>
              <a:fillRect l="-1715" t="0" r="-1715" b="0"/>
            </a:stretch>
          </a:blipFill>
        </p:spPr>
      </p:sp>
      <p:sp>
        <p:nvSpPr>
          <p:cNvPr name="TextBox 9" id="9"/>
          <p:cNvSpPr txBox="true"/>
          <p:nvPr/>
        </p:nvSpPr>
        <p:spPr>
          <a:xfrm rot="0">
            <a:off x="1303916" y="1624784"/>
            <a:ext cx="11352331" cy="3018790"/>
          </a:xfrm>
          <a:prstGeom prst="rect">
            <a:avLst/>
          </a:prstGeom>
        </p:spPr>
        <p:txBody>
          <a:bodyPr anchor="t" rtlCol="false" tIns="0" lIns="0" bIns="0" rIns="0">
            <a:spAutoFit/>
          </a:bodyPr>
          <a:lstStyle/>
          <a:p>
            <a:pPr>
              <a:lnSpc>
                <a:spcPts val="5040"/>
              </a:lnSpc>
            </a:pPr>
            <a:r>
              <a:rPr lang="en-US" sz="3600">
                <a:solidFill>
                  <a:srgbClr val="000000"/>
                </a:solidFill>
                <a:latin typeface="Mark Pro 2"/>
              </a:rPr>
              <a:t>“Oh Smartie, coming to tell us was such a sensible choice,” said Daddy Penguin.  </a:t>
            </a:r>
          </a:p>
          <a:p>
            <a:pPr>
              <a:lnSpc>
                <a:spcPts val="4424"/>
              </a:lnSpc>
            </a:pPr>
          </a:p>
          <a:p>
            <a:pPr>
              <a:lnSpc>
                <a:spcPts val="4424"/>
              </a:lnSpc>
            </a:pPr>
          </a:p>
          <a:p>
            <a:pPr>
              <a:lnSpc>
                <a:spcPts val="4480"/>
              </a:lnSpc>
            </a:pPr>
          </a:p>
        </p:txBody>
      </p:sp>
      <p:sp>
        <p:nvSpPr>
          <p:cNvPr name="Freeform 10" id="10"/>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5"/>
            <a:stretch>
              <a:fillRect l="0" t="0" r="0" b="0"/>
            </a:stretch>
          </a:blipFill>
        </p:spPr>
      </p:sp>
      <p:sp>
        <p:nvSpPr>
          <p:cNvPr name="Freeform 11" id="11"/>
          <p:cNvSpPr/>
          <p:nvPr/>
        </p:nvSpPr>
        <p:spPr>
          <a:xfrm flipH="true" flipV="false" rot="0">
            <a:off x="10448520" y="5827299"/>
            <a:ext cx="2506782" cy="4894760"/>
          </a:xfrm>
          <a:custGeom>
            <a:avLst/>
            <a:gdLst/>
            <a:ahLst/>
            <a:cxnLst/>
            <a:rect r="r" b="b" t="t" l="l"/>
            <a:pathLst>
              <a:path h="4894760" w="2506782">
                <a:moveTo>
                  <a:pt x="2506782" y="0"/>
                </a:moveTo>
                <a:lnTo>
                  <a:pt x="0" y="0"/>
                </a:lnTo>
                <a:lnTo>
                  <a:pt x="0" y="4894760"/>
                </a:lnTo>
                <a:lnTo>
                  <a:pt x="2506782" y="4894760"/>
                </a:lnTo>
                <a:lnTo>
                  <a:pt x="2506782" y="0"/>
                </a:lnTo>
                <a:close/>
              </a:path>
            </a:pathLst>
          </a:custGeom>
          <a:blipFill>
            <a:blip r:embed="rId6"/>
            <a:stretch>
              <a:fillRect l="0" t="0" r="0" b="0"/>
            </a:stretch>
          </a:blipFill>
        </p:spPr>
      </p:sp>
      <p:sp>
        <p:nvSpPr>
          <p:cNvPr name="Freeform 12" id="12"/>
          <p:cNvSpPr/>
          <p:nvPr/>
        </p:nvSpPr>
        <p:spPr>
          <a:xfrm flipH="false" flipV="false" rot="0">
            <a:off x="6219604" y="5247837"/>
            <a:ext cx="2825703" cy="5517486"/>
          </a:xfrm>
          <a:custGeom>
            <a:avLst/>
            <a:gdLst/>
            <a:ahLst/>
            <a:cxnLst/>
            <a:rect r="r" b="b" t="t" l="l"/>
            <a:pathLst>
              <a:path h="5517486" w="2825703">
                <a:moveTo>
                  <a:pt x="0" y="0"/>
                </a:moveTo>
                <a:lnTo>
                  <a:pt x="2825702" y="0"/>
                </a:lnTo>
                <a:lnTo>
                  <a:pt x="2825702" y="5517486"/>
                </a:lnTo>
                <a:lnTo>
                  <a:pt x="0" y="5517486"/>
                </a:lnTo>
                <a:lnTo>
                  <a:pt x="0" y="0"/>
                </a:lnTo>
                <a:close/>
              </a:path>
            </a:pathLst>
          </a:custGeom>
          <a:blipFill>
            <a:blip r:embed="rId6"/>
            <a:stretch>
              <a:fillRect l="0" t="0" r="0" b="0"/>
            </a:stretch>
          </a:blipFill>
        </p:spPr>
      </p:sp>
      <p:sp>
        <p:nvSpPr>
          <p:cNvPr name="Freeform 13" id="13"/>
          <p:cNvSpPr/>
          <p:nvPr/>
        </p:nvSpPr>
        <p:spPr>
          <a:xfrm flipH="true" flipV="false" rot="-1085218">
            <a:off x="7867857" y="2507184"/>
            <a:ext cx="5217765" cy="3621647"/>
          </a:xfrm>
          <a:custGeom>
            <a:avLst/>
            <a:gdLst/>
            <a:ahLst/>
            <a:cxnLst/>
            <a:rect r="r" b="b" t="t" l="l"/>
            <a:pathLst>
              <a:path h="3621647" w="5217765">
                <a:moveTo>
                  <a:pt x="5217765" y="0"/>
                </a:moveTo>
                <a:lnTo>
                  <a:pt x="0" y="0"/>
                </a:lnTo>
                <a:lnTo>
                  <a:pt x="0" y="3621647"/>
                </a:lnTo>
                <a:lnTo>
                  <a:pt x="5217765" y="3621647"/>
                </a:lnTo>
                <a:lnTo>
                  <a:pt x="5217765"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4" id="14"/>
          <p:cNvSpPr txBox="true"/>
          <p:nvPr/>
        </p:nvSpPr>
        <p:spPr>
          <a:xfrm rot="0">
            <a:off x="7909995" y="3258478"/>
            <a:ext cx="5608901" cy="1890459"/>
          </a:xfrm>
          <a:prstGeom prst="rect">
            <a:avLst/>
          </a:prstGeom>
        </p:spPr>
        <p:txBody>
          <a:bodyPr anchor="t" rtlCol="false" tIns="0" lIns="0" bIns="0" rIns="0">
            <a:spAutoFit/>
          </a:bodyPr>
          <a:lstStyle/>
          <a:p>
            <a:pPr algn="ctr">
              <a:lnSpc>
                <a:spcPts val="7101"/>
              </a:lnSpc>
              <a:spcBef>
                <a:spcPct val="0"/>
              </a:spcBef>
            </a:pPr>
            <a:r>
              <a:rPr lang="en-US" sz="5072">
                <a:solidFill>
                  <a:srgbClr val="000000"/>
                </a:solidFill>
                <a:latin typeface="Mark Pro 1"/>
              </a:rPr>
              <a:t>Well done, Smartie! </a:t>
            </a:r>
          </a:p>
        </p:txBody>
      </p:sp>
      <p:grpSp>
        <p:nvGrpSpPr>
          <p:cNvPr name="Group 15" id="15"/>
          <p:cNvGrpSpPr/>
          <p:nvPr/>
        </p:nvGrpSpPr>
        <p:grpSpPr>
          <a:xfrm rot="0">
            <a:off x="14207750" y="1041030"/>
            <a:ext cx="2713847" cy="2534900"/>
            <a:chOff x="0" y="0"/>
            <a:chExt cx="3618463" cy="3379866"/>
          </a:xfrm>
        </p:grpSpPr>
        <p:sp>
          <p:nvSpPr>
            <p:cNvPr name="Freeform 16" id="16"/>
            <p:cNvSpPr/>
            <p:nvPr/>
          </p:nvSpPr>
          <p:spPr>
            <a:xfrm flipH="false" flipV="false" rot="0">
              <a:off x="0" y="168480"/>
              <a:ext cx="3618463" cy="3211386"/>
            </a:xfrm>
            <a:custGeom>
              <a:avLst/>
              <a:gdLst/>
              <a:ahLst/>
              <a:cxnLst/>
              <a:rect r="r" b="b" t="t" l="l"/>
              <a:pathLst>
                <a:path h="3211386" w="3618463">
                  <a:moveTo>
                    <a:pt x="0" y="0"/>
                  </a:moveTo>
                  <a:lnTo>
                    <a:pt x="3618463" y="0"/>
                  </a:lnTo>
                  <a:lnTo>
                    <a:pt x="3618463" y="3211386"/>
                  </a:lnTo>
                  <a:lnTo>
                    <a:pt x="0" y="321138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7" id="17"/>
            <p:cNvSpPr/>
            <p:nvPr/>
          </p:nvSpPr>
          <p:spPr>
            <a:xfrm flipH="false" flipV="false" rot="0">
              <a:off x="1687697" y="0"/>
              <a:ext cx="336123" cy="336961"/>
            </a:xfrm>
            <a:custGeom>
              <a:avLst/>
              <a:gdLst/>
              <a:ahLst/>
              <a:cxnLst/>
              <a:rect r="r" b="b" t="t" l="l"/>
              <a:pathLst>
                <a:path h="336961" w="336123">
                  <a:moveTo>
                    <a:pt x="0" y="0"/>
                  </a:moveTo>
                  <a:lnTo>
                    <a:pt x="336123" y="0"/>
                  </a:lnTo>
                  <a:lnTo>
                    <a:pt x="336123" y="336961"/>
                  </a:lnTo>
                  <a:lnTo>
                    <a:pt x="0" y="33696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8" id="18"/>
            <p:cNvSpPr/>
            <p:nvPr/>
          </p:nvSpPr>
          <p:spPr>
            <a:xfrm flipH="false" flipV="false" rot="0">
              <a:off x="231126" y="1348053"/>
              <a:ext cx="3156212" cy="1802986"/>
            </a:xfrm>
            <a:custGeom>
              <a:avLst/>
              <a:gdLst/>
              <a:ahLst/>
              <a:cxnLst/>
              <a:rect r="r" b="b" t="t" l="l"/>
              <a:pathLst>
                <a:path h="1802986" w="3156212">
                  <a:moveTo>
                    <a:pt x="0" y="0"/>
                  </a:moveTo>
                  <a:lnTo>
                    <a:pt x="3156211" y="0"/>
                  </a:lnTo>
                  <a:lnTo>
                    <a:pt x="3156211" y="1802985"/>
                  </a:lnTo>
                  <a:lnTo>
                    <a:pt x="0" y="1802985"/>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9" id="19"/>
            <p:cNvSpPr/>
            <p:nvPr/>
          </p:nvSpPr>
          <p:spPr>
            <a:xfrm flipH="true" flipV="false" rot="0">
              <a:off x="1326548" y="2249545"/>
              <a:ext cx="478431" cy="934188"/>
            </a:xfrm>
            <a:custGeom>
              <a:avLst/>
              <a:gdLst/>
              <a:ahLst/>
              <a:cxnLst/>
              <a:rect r="r" b="b" t="t" l="l"/>
              <a:pathLst>
                <a:path h="934188" w="478431">
                  <a:moveTo>
                    <a:pt x="478431" y="0"/>
                  </a:moveTo>
                  <a:lnTo>
                    <a:pt x="0" y="0"/>
                  </a:lnTo>
                  <a:lnTo>
                    <a:pt x="0" y="934189"/>
                  </a:lnTo>
                  <a:lnTo>
                    <a:pt x="478431" y="934189"/>
                  </a:lnTo>
                  <a:lnTo>
                    <a:pt x="478431" y="0"/>
                  </a:lnTo>
                  <a:close/>
                </a:path>
              </a:pathLst>
            </a:custGeom>
            <a:blipFill>
              <a:blip r:embed="rId6"/>
              <a:stretch>
                <a:fillRect l="0" t="0" r="0" b="0"/>
              </a:stretch>
            </a:blipFill>
          </p:spPr>
        </p:sp>
        <p:sp>
          <p:nvSpPr>
            <p:cNvPr name="Freeform 20" id="20"/>
            <p:cNvSpPr/>
            <p:nvPr/>
          </p:nvSpPr>
          <p:spPr>
            <a:xfrm flipH="false" flipV="false" rot="1004723">
              <a:off x="1495414" y="2245480"/>
              <a:ext cx="140700" cy="80902"/>
            </a:xfrm>
            <a:custGeom>
              <a:avLst/>
              <a:gdLst/>
              <a:ahLst/>
              <a:cxnLst/>
              <a:rect r="r" b="b" t="t" l="l"/>
              <a:pathLst>
                <a:path h="80902" w="140700">
                  <a:moveTo>
                    <a:pt x="0" y="0"/>
                  </a:moveTo>
                  <a:lnTo>
                    <a:pt x="140699" y="0"/>
                  </a:lnTo>
                  <a:lnTo>
                    <a:pt x="140699" y="80903"/>
                  </a:lnTo>
                  <a:lnTo>
                    <a:pt x="0" y="80903"/>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1" id="21"/>
            <p:cNvSpPr/>
            <p:nvPr/>
          </p:nvSpPr>
          <p:spPr>
            <a:xfrm flipH="true" flipV="false" rot="0">
              <a:off x="951866" y="2537001"/>
              <a:ext cx="374682" cy="512258"/>
            </a:xfrm>
            <a:custGeom>
              <a:avLst/>
              <a:gdLst/>
              <a:ahLst/>
              <a:cxnLst/>
              <a:rect r="r" b="b" t="t" l="l"/>
              <a:pathLst>
                <a:path h="512258" w="374682">
                  <a:moveTo>
                    <a:pt x="374682" y="0"/>
                  </a:moveTo>
                  <a:lnTo>
                    <a:pt x="0" y="0"/>
                  </a:lnTo>
                  <a:lnTo>
                    <a:pt x="0" y="512257"/>
                  </a:lnTo>
                  <a:lnTo>
                    <a:pt x="374682" y="512257"/>
                  </a:lnTo>
                  <a:lnTo>
                    <a:pt x="374682" y="0"/>
                  </a:lnTo>
                  <a:close/>
                </a:path>
              </a:pathLst>
            </a:custGeom>
            <a:blipFill>
              <a:blip r:embed="rId4"/>
              <a:stretch>
                <a:fillRect l="-551" t="-1977" r="-551" b="0"/>
              </a:stretch>
            </a:blipFill>
          </p:spPr>
        </p:sp>
        <p:sp>
          <p:nvSpPr>
            <p:cNvPr name="Freeform 22" id="22"/>
            <p:cNvSpPr/>
            <p:nvPr/>
          </p:nvSpPr>
          <p:spPr>
            <a:xfrm flipH="false" flipV="false" rot="0">
              <a:off x="427175" y="2126523"/>
              <a:ext cx="524691" cy="1024515"/>
            </a:xfrm>
            <a:custGeom>
              <a:avLst/>
              <a:gdLst/>
              <a:ahLst/>
              <a:cxnLst/>
              <a:rect r="r" b="b" t="t" l="l"/>
              <a:pathLst>
                <a:path h="1024515" w="524691">
                  <a:moveTo>
                    <a:pt x="0" y="0"/>
                  </a:moveTo>
                  <a:lnTo>
                    <a:pt x="524691" y="0"/>
                  </a:lnTo>
                  <a:lnTo>
                    <a:pt x="524691" y="1024515"/>
                  </a:lnTo>
                  <a:lnTo>
                    <a:pt x="0" y="1024515"/>
                  </a:lnTo>
                  <a:lnTo>
                    <a:pt x="0" y="0"/>
                  </a:lnTo>
                  <a:close/>
                </a:path>
              </a:pathLst>
            </a:custGeom>
            <a:blipFill>
              <a:blip r:embed="rId6"/>
              <a:stretch>
                <a:fillRect l="0" t="0" r="0" b="0"/>
              </a:stretch>
            </a:blipFill>
          </p:spPr>
        </p:sp>
      </p:grpSp>
      <p:sp>
        <p:nvSpPr>
          <p:cNvPr name="Freeform 23" id="23"/>
          <p:cNvSpPr/>
          <p:nvPr/>
        </p:nvSpPr>
        <p:spPr>
          <a:xfrm flipH="false" flipV="false" rot="0">
            <a:off x="1196576" y="4816922"/>
            <a:ext cx="4189932" cy="5337493"/>
          </a:xfrm>
          <a:custGeom>
            <a:avLst/>
            <a:gdLst/>
            <a:ahLst/>
            <a:cxnLst/>
            <a:rect r="r" b="b" t="t" l="l"/>
            <a:pathLst>
              <a:path h="5337493" w="4189932">
                <a:moveTo>
                  <a:pt x="0" y="0"/>
                </a:moveTo>
                <a:lnTo>
                  <a:pt x="4189932" y="0"/>
                </a:lnTo>
                <a:lnTo>
                  <a:pt x="4189932" y="5337493"/>
                </a:lnTo>
                <a:lnTo>
                  <a:pt x="0" y="5337493"/>
                </a:lnTo>
                <a:lnTo>
                  <a:pt x="0" y="0"/>
                </a:lnTo>
                <a:close/>
              </a:path>
            </a:pathLst>
          </a:custGeom>
          <a:blipFill>
            <a:blip r:embed="rId17"/>
            <a:stretch>
              <a:fillRect l="0" t="0" r="0" b="0"/>
            </a:stretch>
          </a:blipFill>
        </p:spPr>
      </p:sp>
      <p:sp>
        <p:nvSpPr>
          <p:cNvPr name="Freeform 24" id="24"/>
          <p:cNvSpPr/>
          <p:nvPr/>
        </p:nvSpPr>
        <p:spPr>
          <a:xfrm flipH="false" flipV="false" rot="1004723">
            <a:off x="11272098" y="5903786"/>
            <a:ext cx="633232" cy="364108"/>
          </a:xfrm>
          <a:custGeom>
            <a:avLst/>
            <a:gdLst/>
            <a:ahLst/>
            <a:cxnLst/>
            <a:rect r="r" b="b" t="t" l="l"/>
            <a:pathLst>
              <a:path h="364108" w="633232">
                <a:moveTo>
                  <a:pt x="0" y="0"/>
                </a:moveTo>
                <a:lnTo>
                  <a:pt x="633232" y="0"/>
                </a:lnTo>
                <a:lnTo>
                  <a:pt x="633232" y="364108"/>
                </a:lnTo>
                <a:lnTo>
                  <a:pt x="0" y="364108"/>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5" id="25"/>
          <p:cNvSpPr/>
          <p:nvPr/>
        </p:nvSpPr>
        <p:spPr>
          <a:xfrm flipH="false" flipV="false" rot="3609575">
            <a:off x="6977396" y="8479831"/>
            <a:ext cx="258891" cy="448297"/>
          </a:xfrm>
          <a:custGeom>
            <a:avLst/>
            <a:gdLst/>
            <a:ahLst/>
            <a:cxnLst/>
            <a:rect r="r" b="b" t="t" l="l"/>
            <a:pathLst>
              <a:path h="448297" w="258891">
                <a:moveTo>
                  <a:pt x="0" y="0"/>
                </a:moveTo>
                <a:lnTo>
                  <a:pt x="258891" y="0"/>
                </a:lnTo>
                <a:lnTo>
                  <a:pt x="258891" y="448297"/>
                </a:lnTo>
                <a:lnTo>
                  <a:pt x="0" y="448297"/>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3005959" y="2308479"/>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608724" y="752306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967830" y="424676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9571385" y="-786759"/>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true" flipV="false" rot="0">
            <a:off x="8417415" y="7397726"/>
            <a:ext cx="1891266" cy="2631513"/>
          </a:xfrm>
          <a:custGeom>
            <a:avLst/>
            <a:gdLst/>
            <a:ahLst/>
            <a:cxnLst/>
            <a:rect r="r" b="b" t="t" l="l"/>
            <a:pathLst>
              <a:path h="2631513" w="1891266">
                <a:moveTo>
                  <a:pt x="1891266" y="0"/>
                </a:moveTo>
                <a:lnTo>
                  <a:pt x="0" y="0"/>
                </a:lnTo>
                <a:lnTo>
                  <a:pt x="0" y="2631514"/>
                </a:lnTo>
                <a:lnTo>
                  <a:pt x="1891266" y="2631514"/>
                </a:lnTo>
                <a:lnTo>
                  <a:pt x="1891266" y="0"/>
                </a:lnTo>
                <a:close/>
              </a:path>
            </a:pathLst>
          </a:custGeom>
          <a:blipFill>
            <a:blip r:embed="rId4"/>
            <a:stretch>
              <a:fillRect l="-551" t="-201" r="-551" b="0"/>
            </a:stretch>
          </a:blipFill>
        </p:spPr>
      </p:sp>
      <p:sp>
        <p:nvSpPr>
          <p:cNvPr name="TextBox 9" id="9"/>
          <p:cNvSpPr txBox="true"/>
          <p:nvPr/>
        </p:nvSpPr>
        <p:spPr>
          <a:xfrm rot="0">
            <a:off x="1196576" y="926026"/>
            <a:ext cx="12149892" cy="4933315"/>
          </a:xfrm>
          <a:prstGeom prst="rect">
            <a:avLst/>
          </a:prstGeom>
        </p:spPr>
        <p:txBody>
          <a:bodyPr anchor="t" rtlCol="false" tIns="0" lIns="0" bIns="0" rIns="0">
            <a:spAutoFit/>
          </a:bodyPr>
          <a:lstStyle/>
          <a:p>
            <a:pPr>
              <a:lnSpc>
                <a:spcPts val="5040"/>
              </a:lnSpc>
            </a:pPr>
            <a:r>
              <a:rPr lang="en-US" sz="3600">
                <a:solidFill>
                  <a:srgbClr val="000000"/>
                </a:solidFill>
                <a:latin typeface="Mark Pro 2"/>
              </a:rPr>
              <a:t>“If you’re not sure about somebody who is talking to you, or they make you feel worried, then always tell us. Not everybody tells the truth on the internet, and because you haven’t met this person face to face, they are still a stranger.” </a:t>
            </a:r>
          </a:p>
          <a:p>
            <a:pPr>
              <a:lnSpc>
                <a:spcPts val="4424"/>
              </a:lnSpc>
            </a:pPr>
          </a:p>
          <a:p>
            <a:pPr>
              <a:lnSpc>
                <a:spcPts val="4424"/>
              </a:lnSpc>
            </a:pPr>
          </a:p>
          <a:p>
            <a:pPr>
              <a:lnSpc>
                <a:spcPts val="4480"/>
              </a:lnSpc>
            </a:pPr>
          </a:p>
        </p:txBody>
      </p:sp>
      <p:sp>
        <p:nvSpPr>
          <p:cNvPr name="Freeform 10" id="10"/>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5"/>
            <a:stretch>
              <a:fillRect l="0" t="0" r="0" b="0"/>
            </a:stretch>
          </a:blipFill>
        </p:spPr>
      </p:sp>
      <p:sp>
        <p:nvSpPr>
          <p:cNvPr name="Freeform 11" id="11"/>
          <p:cNvSpPr/>
          <p:nvPr/>
        </p:nvSpPr>
        <p:spPr>
          <a:xfrm flipH="true" flipV="false" rot="0">
            <a:off x="10101941" y="5612987"/>
            <a:ext cx="2506782" cy="4894760"/>
          </a:xfrm>
          <a:custGeom>
            <a:avLst/>
            <a:gdLst/>
            <a:ahLst/>
            <a:cxnLst/>
            <a:rect r="r" b="b" t="t" l="l"/>
            <a:pathLst>
              <a:path h="4894760" w="2506782">
                <a:moveTo>
                  <a:pt x="2506783" y="0"/>
                </a:moveTo>
                <a:lnTo>
                  <a:pt x="0" y="0"/>
                </a:lnTo>
                <a:lnTo>
                  <a:pt x="0" y="4894760"/>
                </a:lnTo>
                <a:lnTo>
                  <a:pt x="2506783" y="4894760"/>
                </a:lnTo>
                <a:lnTo>
                  <a:pt x="2506783" y="0"/>
                </a:lnTo>
                <a:close/>
              </a:path>
            </a:pathLst>
          </a:custGeom>
          <a:blipFill>
            <a:blip r:embed="rId6"/>
            <a:stretch>
              <a:fillRect l="0" t="0" r="0" b="0"/>
            </a:stretch>
          </a:blipFill>
        </p:spPr>
      </p:sp>
      <p:sp>
        <p:nvSpPr>
          <p:cNvPr name="Freeform 12" id="12"/>
          <p:cNvSpPr/>
          <p:nvPr/>
        </p:nvSpPr>
        <p:spPr>
          <a:xfrm flipH="false" flipV="false" rot="0">
            <a:off x="5914163" y="5033524"/>
            <a:ext cx="2825703" cy="5517486"/>
          </a:xfrm>
          <a:custGeom>
            <a:avLst/>
            <a:gdLst/>
            <a:ahLst/>
            <a:cxnLst/>
            <a:rect r="r" b="b" t="t" l="l"/>
            <a:pathLst>
              <a:path h="5517486" w="2825703">
                <a:moveTo>
                  <a:pt x="0" y="0"/>
                </a:moveTo>
                <a:lnTo>
                  <a:pt x="2825703" y="0"/>
                </a:lnTo>
                <a:lnTo>
                  <a:pt x="2825703" y="5517486"/>
                </a:lnTo>
                <a:lnTo>
                  <a:pt x="0" y="5517486"/>
                </a:lnTo>
                <a:lnTo>
                  <a:pt x="0" y="0"/>
                </a:lnTo>
                <a:close/>
              </a:path>
            </a:pathLst>
          </a:custGeom>
          <a:blipFill>
            <a:blip r:embed="rId6"/>
            <a:stretch>
              <a:fillRect l="0" t="0" r="0" b="0"/>
            </a:stretch>
          </a:blipFill>
        </p:spPr>
      </p:sp>
      <p:grpSp>
        <p:nvGrpSpPr>
          <p:cNvPr name="Group 13" id="13"/>
          <p:cNvGrpSpPr/>
          <p:nvPr/>
        </p:nvGrpSpPr>
        <p:grpSpPr>
          <a:xfrm rot="0">
            <a:off x="14207750" y="1041030"/>
            <a:ext cx="2713847" cy="2534900"/>
            <a:chOff x="0" y="0"/>
            <a:chExt cx="3618463" cy="3379866"/>
          </a:xfrm>
        </p:grpSpPr>
        <p:sp>
          <p:nvSpPr>
            <p:cNvPr name="Freeform 14" id="14"/>
            <p:cNvSpPr/>
            <p:nvPr/>
          </p:nvSpPr>
          <p:spPr>
            <a:xfrm flipH="false" flipV="false" rot="0">
              <a:off x="0" y="168480"/>
              <a:ext cx="3618463" cy="3211386"/>
            </a:xfrm>
            <a:custGeom>
              <a:avLst/>
              <a:gdLst/>
              <a:ahLst/>
              <a:cxnLst/>
              <a:rect r="r" b="b" t="t" l="l"/>
              <a:pathLst>
                <a:path h="3211386" w="3618463">
                  <a:moveTo>
                    <a:pt x="0" y="0"/>
                  </a:moveTo>
                  <a:lnTo>
                    <a:pt x="3618463" y="0"/>
                  </a:lnTo>
                  <a:lnTo>
                    <a:pt x="3618463" y="3211386"/>
                  </a:lnTo>
                  <a:lnTo>
                    <a:pt x="0" y="321138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false" flipV="false" rot="0">
              <a:off x="1687697" y="0"/>
              <a:ext cx="336123" cy="336961"/>
            </a:xfrm>
            <a:custGeom>
              <a:avLst/>
              <a:gdLst/>
              <a:ahLst/>
              <a:cxnLst/>
              <a:rect r="r" b="b" t="t" l="l"/>
              <a:pathLst>
                <a:path h="336961" w="336123">
                  <a:moveTo>
                    <a:pt x="0" y="0"/>
                  </a:moveTo>
                  <a:lnTo>
                    <a:pt x="336123" y="0"/>
                  </a:lnTo>
                  <a:lnTo>
                    <a:pt x="336123" y="336961"/>
                  </a:lnTo>
                  <a:lnTo>
                    <a:pt x="0" y="33696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6" id="16"/>
            <p:cNvSpPr/>
            <p:nvPr/>
          </p:nvSpPr>
          <p:spPr>
            <a:xfrm flipH="false" flipV="false" rot="0">
              <a:off x="231126" y="1348053"/>
              <a:ext cx="3156212" cy="1802986"/>
            </a:xfrm>
            <a:custGeom>
              <a:avLst/>
              <a:gdLst/>
              <a:ahLst/>
              <a:cxnLst/>
              <a:rect r="r" b="b" t="t" l="l"/>
              <a:pathLst>
                <a:path h="1802986" w="3156212">
                  <a:moveTo>
                    <a:pt x="0" y="0"/>
                  </a:moveTo>
                  <a:lnTo>
                    <a:pt x="3156211" y="0"/>
                  </a:lnTo>
                  <a:lnTo>
                    <a:pt x="3156211" y="1802985"/>
                  </a:lnTo>
                  <a:lnTo>
                    <a:pt x="0" y="180298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7" id="17"/>
            <p:cNvSpPr/>
            <p:nvPr/>
          </p:nvSpPr>
          <p:spPr>
            <a:xfrm flipH="true" flipV="false" rot="0">
              <a:off x="1326548" y="2249545"/>
              <a:ext cx="478431" cy="934188"/>
            </a:xfrm>
            <a:custGeom>
              <a:avLst/>
              <a:gdLst/>
              <a:ahLst/>
              <a:cxnLst/>
              <a:rect r="r" b="b" t="t" l="l"/>
              <a:pathLst>
                <a:path h="934188" w="478431">
                  <a:moveTo>
                    <a:pt x="478431" y="0"/>
                  </a:moveTo>
                  <a:lnTo>
                    <a:pt x="0" y="0"/>
                  </a:lnTo>
                  <a:lnTo>
                    <a:pt x="0" y="934189"/>
                  </a:lnTo>
                  <a:lnTo>
                    <a:pt x="478431" y="934189"/>
                  </a:lnTo>
                  <a:lnTo>
                    <a:pt x="478431" y="0"/>
                  </a:lnTo>
                  <a:close/>
                </a:path>
              </a:pathLst>
            </a:custGeom>
            <a:blipFill>
              <a:blip r:embed="rId6"/>
              <a:stretch>
                <a:fillRect l="0" t="0" r="0" b="0"/>
              </a:stretch>
            </a:blipFill>
          </p:spPr>
        </p:sp>
        <p:sp>
          <p:nvSpPr>
            <p:cNvPr name="Freeform 18" id="18"/>
            <p:cNvSpPr/>
            <p:nvPr/>
          </p:nvSpPr>
          <p:spPr>
            <a:xfrm flipH="false" flipV="false" rot="1004723">
              <a:off x="1495414" y="2245480"/>
              <a:ext cx="140700" cy="80902"/>
            </a:xfrm>
            <a:custGeom>
              <a:avLst/>
              <a:gdLst/>
              <a:ahLst/>
              <a:cxnLst/>
              <a:rect r="r" b="b" t="t" l="l"/>
              <a:pathLst>
                <a:path h="80902" w="140700">
                  <a:moveTo>
                    <a:pt x="0" y="0"/>
                  </a:moveTo>
                  <a:lnTo>
                    <a:pt x="140699" y="0"/>
                  </a:lnTo>
                  <a:lnTo>
                    <a:pt x="140699" y="80903"/>
                  </a:lnTo>
                  <a:lnTo>
                    <a:pt x="0" y="8090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9" id="19"/>
            <p:cNvSpPr/>
            <p:nvPr/>
          </p:nvSpPr>
          <p:spPr>
            <a:xfrm flipH="true" flipV="false" rot="0">
              <a:off x="951866" y="2537001"/>
              <a:ext cx="374682" cy="512258"/>
            </a:xfrm>
            <a:custGeom>
              <a:avLst/>
              <a:gdLst/>
              <a:ahLst/>
              <a:cxnLst/>
              <a:rect r="r" b="b" t="t" l="l"/>
              <a:pathLst>
                <a:path h="512258" w="374682">
                  <a:moveTo>
                    <a:pt x="374682" y="0"/>
                  </a:moveTo>
                  <a:lnTo>
                    <a:pt x="0" y="0"/>
                  </a:lnTo>
                  <a:lnTo>
                    <a:pt x="0" y="512257"/>
                  </a:lnTo>
                  <a:lnTo>
                    <a:pt x="374682" y="512257"/>
                  </a:lnTo>
                  <a:lnTo>
                    <a:pt x="374682" y="0"/>
                  </a:lnTo>
                  <a:close/>
                </a:path>
              </a:pathLst>
            </a:custGeom>
            <a:blipFill>
              <a:blip r:embed="rId4"/>
              <a:stretch>
                <a:fillRect l="-551" t="-1977" r="-551" b="0"/>
              </a:stretch>
            </a:blipFill>
          </p:spPr>
        </p:sp>
        <p:sp>
          <p:nvSpPr>
            <p:cNvPr name="Freeform 20" id="20"/>
            <p:cNvSpPr/>
            <p:nvPr/>
          </p:nvSpPr>
          <p:spPr>
            <a:xfrm flipH="false" flipV="false" rot="0">
              <a:off x="427175" y="2126523"/>
              <a:ext cx="524691" cy="1024515"/>
            </a:xfrm>
            <a:custGeom>
              <a:avLst/>
              <a:gdLst/>
              <a:ahLst/>
              <a:cxnLst/>
              <a:rect r="r" b="b" t="t" l="l"/>
              <a:pathLst>
                <a:path h="1024515" w="524691">
                  <a:moveTo>
                    <a:pt x="0" y="0"/>
                  </a:moveTo>
                  <a:lnTo>
                    <a:pt x="524691" y="0"/>
                  </a:lnTo>
                  <a:lnTo>
                    <a:pt x="524691" y="1024515"/>
                  </a:lnTo>
                  <a:lnTo>
                    <a:pt x="0" y="1024515"/>
                  </a:lnTo>
                  <a:lnTo>
                    <a:pt x="0" y="0"/>
                  </a:lnTo>
                  <a:close/>
                </a:path>
              </a:pathLst>
            </a:custGeom>
            <a:blipFill>
              <a:blip r:embed="rId6"/>
              <a:stretch>
                <a:fillRect l="0" t="0" r="0" b="0"/>
              </a:stretch>
            </a:blipFill>
          </p:spPr>
        </p:sp>
      </p:grpSp>
      <p:sp>
        <p:nvSpPr>
          <p:cNvPr name="Freeform 21" id="21"/>
          <p:cNvSpPr/>
          <p:nvPr/>
        </p:nvSpPr>
        <p:spPr>
          <a:xfrm flipH="false" flipV="false" rot="0">
            <a:off x="1196576" y="4816922"/>
            <a:ext cx="4189932" cy="5337493"/>
          </a:xfrm>
          <a:custGeom>
            <a:avLst/>
            <a:gdLst/>
            <a:ahLst/>
            <a:cxnLst/>
            <a:rect r="r" b="b" t="t" l="l"/>
            <a:pathLst>
              <a:path h="5337493" w="4189932">
                <a:moveTo>
                  <a:pt x="0" y="0"/>
                </a:moveTo>
                <a:lnTo>
                  <a:pt x="4189932" y="0"/>
                </a:lnTo>
                <a:lnTo>
                  <a:pt x="4189932" y="5337493"/>
                </a:lnTo>
                <a:lnTo>
                  <a:pt x="0" y="5337493"/>
                </a:lnTo>
                <a:lnTo>
                  <a:pt x="0" y="0"/>
                </a:lnTo>
                <a:close/>
              </a:path>
            </a:pathLst>
          </a:custGeom>
          <a:blipFill>
            <a:blip r:embed="rId15"/>
            <a:stretch>
              <a:fillRect l="0" t="0" r="0" b="0"/>
            </a:stretch>
          </a:blipFill>
        </p:spPr>
      </p:sp>
      <p:sp>
        <p:nvSpPr>
          <p:cNvPr name="Freeform 22" id="22"/>
          <p:cNvSpPr/>
          <p:nvPr/>
        </p:nvSpPr>
        <p:spPr>
          <a:xfrm flipH="false" flipV="false" rot="1004723">
            <a:off x="11037232" y="5638229"/>
            <a:ext cx="633232" cy="364108"/>
          </a:xfrm>
          <a:custGeom>
            <a:avLst/>
            <a:gdLst/>
            <a:ahLst/>
            <a:cxnLst/>
            <a:rect r="r" b="b" t="t" l="l"/>
            <a:pathLst>
              <a:path h="364108" w="633232">
                <a:moveTo>
                  <a:pt x="0" y="0"/>
                </a:moveTo>
                <a:lnTo>
                  <a:pt x="633232" y="0"/>
                </a:lnTo>
                <a:lnTo>
                  <a:pt x="633232" y="364108"/>
                </a:lnTo>
                <a:lnTo>
                  <a:pt x="0" y="36410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3" id="23"/>
          <p:cNvSpPr/>
          <p:nvPr/>
        </p:nvSpPr>
        <p:spPr>
          <a:xfrm flipH="false" flipV="false" rot="3609575">
            <a:off x="6653018" y="8265518"/>
            <a:ext cx="258891" cy="448297"/>
          </a:xfrm>
          <a:custGeom>
            <a:avLst/>
            <a:gdLst/>
            <a:ahLst/>
            <a:cxnLst/>
            <a:rect r="r" b="b" t="t" l="l"/>
            <a:pathLst>
              <a:path h="448297" w="258891">
                <a:moveTo>
                  <a:pt x="0" y="0"/>
                </a:moveTo>
                <a:lnTo>
                  <a:pt x="258891" y="0"/>
                </a:lnTo>
                <a:lnTo>
                  <a:pt x="258891" y="448297"/>
                </a:lnTo>
                <a:lnTo>
                  <a:pt x="0" y="448297"/>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730743" y="2266608"/>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608724" y="752306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967830" y="424676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9571385" y="-786759"/>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true" flipV="false" rot="0">
            <a:off x="8325792" y="7359550"/>
            <a:ext cx="1891266" cy="2646784"/>
          </a:xfrm>
          <a:custGeom>
            <a:avLst/>
            <a:gdLst/>
            <a:ahLst/>
            <a:cxnLst/>
            <a:rect r="r" b="b" t="t" l="l"/>
            <a:pathLst>
              <a:path h="2646784" w="1891266">
                <a:moveTo>
                  <a:pt x="1891266" y="0"/>
                </a:moveTo>
                <a:lnTo>
                  <a:pt x="0" y="0"/>
                </a:lnTo>
                <a:lnTo>
                  <a:pt x="0" y="2646784"/>
                </a:lnTo>
                <a:lnTo>
                  <a:pt x="1891266" y="2646784"/>
                </a:lnTo>
                <a:lnTo>
                  <a:pt x="1891266" y="0"/>
                </a:lnTo>
                <a:close/>
              </a:path>
            </a:pathLst>
          </a:custGeom>
          <a:blipFill>
            <a:blip r:embed="rId4"/>
            <a:stretch>
              <a:fillRect l="-742" t="0" r="-742" b="0"/>
            </a:stretch>
          </a:blipFill>
        </p:spPr>
      </p:sp>
      <p:sp>
        <p:nvSpPr>
          <p:cNvPr name="TextBox 9" id="9"/>
          <p:cNvSpPr txBox="true"/>
          <p:nvPr/>
        </p:nvSpPr>
        <p:spPr>
          <a:xfrm rot="0">
            <a:off x="1252069" y="1464757"/>
            <a:ext cx="12149892" cy="3018790"/>
          </a:xfrm>
          <a:prstGeom prst="rect">
            <a:avLst/>
          </a:prstGeom>
        </p:spPr>
        <p:txBody>
          <a:bodyPr anchor="t" rtlCol="false" tIns="0" lIns="0" bIns="0" rIns="0">
            <a:spAutoFit/>
          </a:bodyPr>
          <a:lstStyle/>
          <a:p>
            <a:pPr>
              <a:lnSpc>
                <a:spcPts val="5040"/>
              </a:lnSpc>
            </a:pPr>
            <a:r>
              <a:rPr lang="en-US" sz="3600">
                <a:solidFill>
                  <a:srgbClr val="000000"/>
                </a:solidFill>
                <a:latin typeface="Mark Pro 2"/>
              </a:rPr>
              <a:t>“We can block this player, so they can’t talk to you again.” </a:t>
            </a:r>
          </a:p>
          <a:p>
            <a:pPr>
              <a:lnSpc>
                <a:spcPts val="4424"/>
              </a:lnSpc>
            </a:pPr>
          </a:p>
          <a:p>
            <a:pPr>
              <a:lnSpc>
                <a:spcPts val="4424"/>
              </a:lnSpc>
            </a:pPr>
          </a:p>
          <a:p>
            <a:pPr>
              <a:lnSpc>
                <a:spcPts val="4480"/>
              </a:lnSpc>
            </a:pPr>
          </a:p>
        </p:txBody>
      </p:sp>
      <p:sp>
        <p:nvSpPr>
          <p:cNvPr name="Freeform 10" id="10"/>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5"/>
            <a:stretch>
              <a:fillRect l="0" t="0" r="0" b="0"/>
            </a:stretch>
          </a:blipFill>
        </p:spPr>
      </p:sp>
      <p:sp>
        <p:nvSpPr>
          <p:cNvPr name="Freeform 11" id="11"/>
          <p:cNvSpPr/>
          <p:nvPr/>
        </p:nvSpPr>
        <p:spPr>
          <a:xfrm flipH="true" flipV="false" rot="0">
            <a:off x="10101941" y="5612987"/>
            <a:ext cx="2506782" cy="4894760"/>
          </a:xfrm>
          <a:custGeom>
            <a:avLst/>
            <a:gdLst/>
            <a:ahLst/>
            <a:cxnLst/>
            <a:rect r="r" b="b" t="t" l="l"/>
            <a:pathLst>
              <a:path h="4894760" w="2506782">
                <a:moveTo>
                  <a:pt x="2506783" y="0"/>
                </a:moveTo>
                <a:lnTo>
                  <a:pt x="0" y="0"/>
                </a:lnTo>
                <a:lnTo>
                  <a:pt x="0" y="4894760"/>
                </a:lnTo>
                <a:lnTo>
                  <a:pt x="2506783" y="4894760"/>
                </a:lnTo>
                <a:lnTo>
                  <a:pt x="2506783" y="0"/>
                </a:lnTo>
                <a:close/>
              </a:path>
            </a:pathLst>
          </a:custGeom>
          <a:blipFill>
            <a:blip r:embed="rId6"/>
            <a:stretch>
              <a:fillRect l="0" t="0" r="0" b="0"/>
            </a:stretch>
          </a:blipFill>
        </p:spPr>
      </p:sp>
      <p:sp>
        <p:nvSpPr>
          <p:cNvPr name="Freeform 12" id="12"/>
          <p:cNvSpPr/>
          <p:nvPr/>
        </p:nvSpPr>
        <p:spPr>
          <a:xfrm flipH="false" flipV="false" rot="0">
            <a:off x="5914163" y="5033524"/>
            <a:ext cx="2825703" cy="5517486"/>
          </a:xfrm>
          <a:custGeom>
            <a:avLst/>
            <a:gdLst/>
            <a:ahLst/>
            <a:cxnLst/>
            <a:rect r="r" b="b" t="t" l="l"/>
            <a:pathLst>
              <a:path h="5517486" w="2825703">
                <a:moveTo>
                  <a:pt x="0" y="0"/>
                </a:moveTo>
                <a:lnTo>
                  <a:pt x="2825703" y="0"/>
                </a:lnTo>
                <a:lnTo>
                  <a:pt x="2825703" y="5517486"/>
                </a:lnTo>
                <a:lnTo>
                  <a:pt x="0" y="5517486"/>
                </a:lnTo>
                <a:lnTo>
                  <a:pt x="0" y="0"/>
                </a:lnTo>
                <a:close/>
              </a:path>
            </a:pathLst>
          </a:custGeom>
          <a:blipFill>
            <a:blip r:embed="rId6"/>
            <a:stretch>
              <a:fillRect l="0" t="0" r="0" b="0"/>
            </a:stretch>
          </a:blipFill>
        </p:spPr>
      </p:sp>
      <p:grpSp>
        <p:nvGrpSpPr>
          <p:cNvPr name="Group 13" id="13"/>
          <p:cNvGrpSpPr/>
          <p:nvPr/>
        </p:nvGrpSpPr>
        <p:grpSpPr>
          <a:xfrm rot="0">
            <a:off x="14207750" y="1041030"/>
            <a:ext cx="2713847" cy="2534900"/>
            <a:chOff x="0" y="0"/>
            <a:chExt cx="3618463" cy="3379866"/>
          </a:xfrm>
        </p:grpSpPr>
        <p:sp>
          <p:nvSpPr>
            <p:cNvPr name="Freeform 14" id="14"/>
            <p:cNvSpPr/>
            <p:nvPr/>
          </p:nvSpPr>
          <p:spPr>
            <a:xfrm flipH="false" flipV="false" rot="0">
              <a:off x="0" y="168480"/>
              <a:ext cx="3618463" cy="3211386"/>
            </a:xfrm>
            <a:custGeom>
              <a:avLst/>
              <a:gdLst/>
              <a:ahLst/>
              <a:cxnLst/>
              <a:rect r="r" b="b" t="t" l="l"/>
              <a:pathLst>
                <a:path h="3211386" w="3618463">
                  <a:moveTo>
                    <a:pt x="0" y="0"/>
                  </a:moveTo>
                  <a:lnTo>
                    <a:pt x="3618463" y="0"/>
                  </a:lnTo>
                  <a:lnTo>
                    <a:pt x="3618463" y="3211386"/>
                  </a:lnTo>
                  <a:lnTo>
                    <a:pt x="0" y="321138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false" flipV="false" rot="0">
              <a:off x="1687697" y="0"/>
              <a:ext cx="336123" cy="336961"/>
            </a:xfrm>
            <a:custGeom>
              <a:avLst/>
              <a:gdLst/>
              <a:ahLst/>
              <a:cxnLst/>
              <a:rect r="r" b="b" t="t" l="l"/>
              <a:pathLst>
                <a:path h="336961" w="336123">
                  <a:moveTo>
                    <a:pt x="0" y="0"/>
                  </a:moveTo>
                  <a:lnTo>
                    <a:pt x="336123" y="0"/>
                  </a:lnTo>
                  <a:lnTo>
                    <a:pt x="336123" y="336961"/>
                  </a:lnTo>
                  <a:lnTo>
                    <a:pt x="0" y="33696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6" id="16"/>
            <p:cNvSpPr/>
            <p:nvPr/>
          </p:nvSpPr>
          <p:spPr>
            <a:xfrm flipH="false" flipV="false" rot="0">
              <a:off x="231126" y="1348053"/>
              <a:ext cx="3156212" cy="1802986"/>
            </a:xfrm>
            <a:custGeom>
              <a:avLst/>
              <a:gdLst/>
              <a:ahLst/>
              <a:cxnLst/>
              <a:rect r="r" b="b" t="t" l="l"/>
              <a:pathLst>
                <a:path h="1802986" w="3156212">
                  <a:moveTo>
                    <a:pt x="0" y="0"/>
                  </a:moveTo>
                  <a:lnTo>
                    <a:pt x="3156211" y="0"/>
                  </a:lnTo>
                  <a:lnTo>
                    <a:pt x="3156211" y="1802985"/>
                  </a:lnTo>
                  <a:lnTo>
                    <a:pt x="0" y="180298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7" id="17"/>
            <p:cNvSpPr/>
            <p:nvPr/>
          </p:nvSpPr>
          <p:spPr>
            <a:xfrm flipH="true" flipV="false" rot="0">
              <a:off x="1326548" y="2249545"/>
              <a:ext cx="478431" cy="934188"/>
            </a:xfrm>
            <a:custGeom>
              <a:avLst/>
              <a:gdLst/>
              <a:ahLst/>
              <a:cxnLst/>
              <a:rect r="r" b="b" t="t" l="l"/>
              <a:pathLst>
                <a:path h="934188" w="478431">
                  <a:moveTo>
                    <a:pt x="478431" y="0"/>
                  </a:moveTo>
                  <a:lnTo>
                    <a:pt x="0" y="0"/>
                  </a:lnTo>
                  <a:lnTo>
                    <a:pt x="0" y="934189"/>
                  </a:lnTo>
                  <a:lnTo>
                    <a:pt x="478431" y="934189"/>
                  </a:lnTo>
                  <a:lnTo>
                    <a:pt x="478431" y="0"/>
                  </a:lnTo>
                  <a:close/>
                </a:path>
              </a:pathLst>
            </a:custGeom>
            <a:blipFill>
              <a:blip r:embed="rId6"/>
              <a:stretch>
                <a:fillRect l="0" t="0" r="0" b="0"/>
              </a:stretch>
            </a:blipFill>
          </p:spPr>
        </p:sp>
        <p:sp>
          <p:nvSpPr>
            <p:cNvPr name="Freeform 18" id="18"/>
            <p:cNvSpPr/>
            <p:nvPr/>
          </p:nvSpPr>
          <p:spPr>
            <a:xfrm flipH="false" flipV="false" rot="1004723">
              <a:off x="1495414" y="2245480"/>
              <a:ext cx="140700" cy="80902"/>
            </a:xfrm>
            <a:custGeom>
              <a:avLst/>
              <a:gdLst/>
              <a:ahLst/>
              <a:cxnLst/>
              <a:rect r="r" b="b" t="t" l="l"/>
              <a:pathLst>
                <a:path h="80902" w="140700">
                  <a:moveTo>
                    <a:pt x="0" y="0"/>
                  </a:moveTo>
                  <a:lnTo>
                    <a:pt x="140699" y="0"/>
                  </a:lnTo>
                  <a:lnTo>
                    <a:pt x="140699" y="80903"/>
                  </a:lnTo>
                  <a:lnTo>
                    <a:pt x="0" y="8090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9" id="19"/>
            <p:cNvSpPr/>
            <p:nvPr/>
          </p:nvSpPr>
          <p:spPr>
            <a:xfrm flipH="true" flipV="false" rot="0">
              <a:off x="951866" y="2537001"/>
              <a:ext cx="374682" cy="512258"/>
            </a:xfrm>
            <a:custGeom>
              <a:avLst/>
              <a:gdLst/>
              <a:ahLst/>
              <a:cxnLst/>
              <a:rect r="r" b="b" t="t" l="l"/>
              <a:pathLst>
                <a:path h="512258" w="374682">
                  <a:moveTo>
                    <a:pt x="374682" y="0"/>
                  </a:moveTo>
                  <a:lnTo>
                    <a:pt x="0" y="0"/>
                  </a:lnTo>
                  <a:lnTo>
                    <a:pt x="0" y="512257"/>
                  </a:lnTo>
                  <a:lnTo>
                    <a:pt x="374682" y="512257"/>
                  </a:lnTo>
                  <a:lnTo>
                    <a:pt x="374682" y="0"/>
                  </a:lnTo>
                  <a:close/>
                </a:path>
              </a:pathLst>
            </a:custGeom>
            <a:blipFill>
              <a:blip r:embed="rId4"/>
              <a:stretch>
                <a:fillRect l="-551" t="-1977" r="-551" b="0"/>
              </a:stretch>
            </a:blipFill>
          </p:spPr>
        </p:sp>
        <p:sp>
          <p:nvSpPr>
            <p:cNvPr name="Freeform 20" id="20"/>
            <p:cNvSpPr/>
            <p:nvPr/>
          </p:nvSpPr>
          <p:spPr>
            <a:xfrm flipH="false" flipV="false" rot="0">
              <a:off x="427175" y="2126523"/>
              <a:ext cx="524691" cy="1024515"/>
            </a:xfrm>
            <a:custGeom>
              <a:avLst/>
              <a:gdLst/>
              <a:ahLst/>
              <a:cxnLst/>
              <a:rect r="r" b="b" t="t" l="l"/>
              <a:pathLst>
                <a:path h="1024515" w="524691">
                  <a:moveTo>
                    <a:pt x="0" y="0"/>
                  </a:moveTo>
                  <a:lnTo>
                    <a:pt x="524691" y="0"/>
                  </a:lnTo>
                  <a:lnTo>
                    <a:pt x="524691" y="1024515"/>
                  </a:lnTo>
                  <a:lnTo>
                    <a:pt x="0" y="1024515"/>
                  </a:lnTo>
                  <a:lnTo>
                    <a:pt x="0" y="0"/>
                  </a:lnTo>
                  <a:close/>
                </a:path>
              </a:pathLst>
            </a:custGeom>
            <a:blipFill>
              <a:blip r:embed="rId6"/>
              <a:stretch>
                <a:fillRect l="0" t="0" r="0" b="0"/>
              </a:stretch>
            </a:blipFill>
          </p:spPr>
        </p:sp>
      </p:grpSp>
      <p:sp>
        <p:nvSpPr>
          <p:cNvPr name="Freeform 21" id="21"/>
          <p:cNvSpPr/>
          <p:nvPr/>
        </p:nvSpPr>
        <p:spPr>
          <a:xfrm flipH="false" flipV="false" rot="0">
            <a:off x="1196576" y="4816922"/>
            <a:ext cx="4189932" cy="5337493"/>
          </a:xfrm>
          <a:custGeom>
            <a:avLst/>
            <a:gdLst/>
            <a:ahLst/>
            <a:cxnLst/>
            <a:rect r="r" b="b" t="t" l="l"/>
            <a:pathLst>
              <a:path h="5337493" w="4189932">
                <a:moveTo>
                  <a:pt x="0" y="0"/>
                </a:moveTo>
                <a:lnTo>
                  <a:pt x="4189932" y="0"/>
                </a:lnTo>
                <a:lnTo>
                  <a:pt x="4189932" y="5337493"/>
                </a:lnTo>
                <a:lnTo>
                  <a:pt x="0" y="5337493"/>
                </a:lnTo>
                <a:lnTo>
                  <a:pt x="0" y="0"/>
                </a:lnTo>
                <a:close/>
              </a:path>
            </a:pathLst>
          </a:custGeom>
          <a:blipFill>
            <a:blip r:embed="rId15"/>
            <a:stretch>
              <a:fillRect l="0" t="0" r="0" b="0"/>
            </a:stretch>
          </a:blipFill>
        </p:spPr>
      </p:sp>
      <p:sp>
        <p:nvSpPr>
          <p:cNvPr name="Freeform 22" id="22"/>
          <p:cNvSpPr/>
          <p:nvPr/>
        </p:nvSpPr>
        <p:spPr>
          <a:xfrm flipH="false" flipV="false" rot="0">
            <a:off x="8325792" y="2347539"/>
            <a:ext cx="4282931" cy="3472743"/>
          </a:xfrm>
          <a:custGeom>
            <a:avLst/>
            <a:gdLst/>
            <a:ahLst/>
            <a:cxnLst/>
            <a:rect r="r" b="b" t="t" l="l"/>
            <a:pathLst>
              <a:path h="3472743" w="4282931">
                <a:moveTo>
                  <a:pt x="0" y="0"/>
                </a:moveTo>
                <a:lnTo>
                  <a:pt x="4282932" y="0"/>
                </a:lnTo>
                <a:lnTo>
                  <a:pt x="4282932" y="3472744"/>
                </a:lnTo>
                <a:lnTo>
                  <a:pt x="0" y="3472744"/>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3" id="23"/>
          <p:cNvSpPr/>
          <p:nvPr/>
        </p:nvSpPr>
        <p:spPr>
          <a:xfrm flipH="false" flipV="false" rot="0">
            <a:off x="9500846" y="2875355"/>
            <a:ext cx="1854487" cy="1941567"/>
          </a:xfrm>
          <a:custGeom>
            <a:avLst/>
            <a:gdLst/>
            <a:ahLst/>
            <a:cxnLst/>
            <a:rect r="r" b="b" t="t" l="l"/>
            <a:pathLst>
              <a:path h="1941567" w="1854487">
                <a:moveTo>
                  <a:pt x="0" y="0"/>
                </a:moveTo>
                <a:lnTo>
                  <a:pt x="1854486" y="0"/>
                </a:lnTo>
                <a:lnTo>
                  <a:pt x="1854486" y="1941567"/>
                </a:lnTo>
                <a:lnTo>
                  <a:pt x="0" y="1941567"/>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4" id="24"/>
          <p:cNvSpPr/>
          <p:nvPr/>
        </p:nvSpPr>
        <p:spPr>
          <a:xfrm flipH="false" flipV="false" rot="1004723">
            <a:off x="10916455" y="5638229"/>
            <a:ext cx="633232" cy="364108"/>
          </a:xfrm>
          <a:custGeom>
            <a:avLst/>
            <a:gdLst/>
            <a:ahLst/>
            <a:cxnLst/>
            <a:rect r="r" b="b" t="t" l="l"/>
            <a:pathLst>
              <a:path h="364108" w="633232">
                <a:moveTo>
                  <a:pt x="0" y="0"/>
                </a:moveTo>
                <a:lnTo>
                  <a:pt x="633232" y="0"/>
                </a:lnTo>
                <a:lnTo>
                  <a:pt x="633232" y="364108"/>
                </a:lnTo>
                <a:lnTo>
                  <a:pt x="0" y="36410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5" id="25"/>
          <p:cNvSpPr/>
          <p:nvPr/>
        </p:nvSpPr>
        <p:spPr>
          <a:xfrm flipH="false" flipV="false" rot="3609575">
            <a:off x="6621627" y="8186844"/>
            <a:ext cx="258891" cy="448297"/>
          </a:xfrm>
          <a:custGeom>
            <a:avLst/>
            <a:gdLst/>
            <a:ahLst/>
            <a:cxnLst/>
            <a:rect r="r" b="b" t="t" l="l"/>
            <a:pathLst>
              <a:path h="448297" w="258891">
                <a:moveTo>
                  <a:pt x="0" y="0"/>
                </a:moveTo>
                <a:lnTo>
                  <a:pt x="258891" y="0"/>
                </a:lnTo>
                <a:lnTo>
                  <a:pt x="258891" y="448297"/>
                </a:lnTo>
                <a:lnTo>
                  <a:pt x="0" y="448297"/>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2"/>
            <a:stretch>
              <a:fillRect l="0" t="0" r="0" b="0"/>
            </a:stretch>
          </a:blipFill>
        </p:spPr>
      </p:sp>
      <p:sp>
        <p:nvSpPr>
          <p:cNvPr name="AutoShape 3" id="3"/>
          <p:cNvSpPr/>
          <p:nvPr/>
        </p:nvSpPr>
        <p:spPr>
          <a:xfrm>
            <a:off x="162590" y="4012133"/>
            <a:ext cx="18288000" cy="0"/>
          </a:xfrm>
          <a:prstGeom prst="line">
            <a:avLst/>
          </a:prstGeom>
          <a:ln cap="flat" w="38100">
            <a:solidFill>
              <a:srgbClr val="000000"/>
            </a:solidFill>
            <a:prstDash val="solid"/>
            <a:headEnd type="none" len="sm" w="sm"/>
            <a:tailEnd type="none" len="sm" w="sm"/>
          </a:ln>
        </p:spPr>
      </p:sp>
      <p:grpSp>
        <p:nvGrpSpPr>
          <p:cNvPr name="Group 4" id="4"/>
          <p:cNvGrpSpPr/>
          <p:nvPr/>
        </p:nvGrpSpPr>
        <p:grpSpPr>
          <a:xfrm rot="0">
            <a:off x="-6158609" y="4054996"/>
            <a:ext cx="15293749" cy="10360282"/>
            <a:chOff x="0" y="0"/>
            <a:chExt cx="1049867" cy="711200"/>
          </a:xfrm>
        </p:grpSpPr>
        <p:sp>
          <p:nvSpPr>
            <p:cNvPr name="Freeform 5" id="5"/>
            <p:cNvSpPr/>
            <p:nvPr/>
          </p:nvSpPr>
          <p:spPr>
            <a:xfrm flipH="false" flipV="false" rot="0">
              <a:off x="0" y="0"/>
              <a:ext cx="1049867" cy="711200"/>
            </a:xfrm>
            <a:custGeom>
              <a:avLst/>
              <a:gdLst/>
              <a:ahLst/>
              <a:cxnLst/>
              <a:rect r="r" b="b" t="t" l="l"/>
              <a:pathLst>
                <a:path h="711200" w="1049867">
                  <a:moveTo>
                    <a:pt x="524933" y="711200"/>
                  </a:moveTo>
                  <a:lnTo>
                    <a:pt x="1049867" y="0"/>
                  </a:lnTo>
                  <a:lnTo>
                    <a:pt x="0" y="0"/>
                  </a:lnTo>
                  <a:lnTo>
                    <a:pt x="524933" y="711200"/>
                  </a:lnTo>
                  <a:close/>
                </a:path>
              </a:pathLst>
            </a:custGeom>
            <a:solidFill>
              <a:srgbClr val="E00000"/>
            </a:solidFill>
          </p:spPr>
        </p:sp>
        <p:sp>
          <p:nvSpPr>
            <p:cNvPr name="TextBox 6" id="6"/>
            <p:cNvSpPr txBox="true"/>
            <p:nvPr/>
          </p:nvSpPr>
          <p:spPr>
            <a:xfrm>
              <a:off x="164042" y="12700"/>
              <a:ext cx="721783" cy="368300"/>
            </a:xfrm>
            <a:prstGeom prst="rect">
              <a:avLst/>
            </a:prstGeom>
          </p:spPr>
          <p:txBody>
            <a:bodyPr anchor="ctr" rtlCol="false" tIns="50800" lIns="50800" bIns="50800" rIns="50800"/>
            <a:lstStyle/>
            <a:p>
              <a:pPr algn="ctr">
                <a:lnSpc>
                  <a:spcPts val="2659"/>
                </a:lnSpc>
              </a:pPr>
            </a:p>
          </p:txBody>
        </p:sp>
      </p:grpSp>
      <p:sp>
        <p:nvSpPr>
          <p:cNvPr name="AutoShape 7" id="7"/>
          <p:cNvSpPr/>
          <p:nvPr/>
        </p:nvSpPr>
        <p:spPr>
          <a:xfrm>
            <a:off x="-1214725" y="4012133"/>
            <a:ext cx="10349865" cy="42862"/>
          </a:xfrm>
          <a:prstGeom prst="line">
            <a:avLst/>
          </a:prstGeom>
          <a:ln cap="flat" w="133350">
            <a:solidFill>
              <a:srgbClr val="C00000"/>
            </a:solidFill>
            <a:prstDash val="solid"/>
            <a:headEnd type="none" len="sm" w="sm"/>
            <a:tailEnd type="none" len="sm" w="sm"/>
          </a:ln>
        </p:spPr>
      </p:sp>
      <p:grpSp>
        <p:nvGrpSpPr>
          <p:cNvPr name="Group 8" id="8"/>
          <p:cNvGrpSpPr/>
          <p:nvPr/>
        </p:nvGrpSpPr>
        <p:grpSpPr>
          <a:xfrm rot="-10800000">
            <a:off x="1767874" y="4054996"/>
            <a:ext cx="14752252" cy="9780347"/>
            <a:chOff x="0" y="0"/>
            <a:chExt cx="1072743" cy="711200"/>
          </a:xfrm>
        </p:grpSpPr>
        <p:sp>
          <p:nvSpPr>
            <p:cNvPr name="Freeform 9" id="9"/>
            <p:cNvSpPr/>
            <p:nvPr/>
          </p:nvSpPr>
          <p:spPr>
            <a:xfrm flipH="false" flipV="false" rot="0">
              <a:off x="0" y="0"/>
              <a:ext cx="1072743" cy="711200"/>
            </a:xfrm>
            <a:custGeom>
              <a:avLst/>
              <a:gdLst/>
              <a:ahLst/>
              <a:cxnLst/>
              <a:rect r="r" b="b" t="t" l="l"/>
              <a:pathLst>
                <a:path h="711200" w="1072743">
                  <a:moveTo>
                    <a:pt x="536372" y="711200"/>
                  </a:moveTo>
                  <a:lnTo>
                    <a:pt x="1072743" y="0"/>
                  </a:lnTo>
                  <a:lnTo>
                    <a:pt x="0" y="0"/>
                  </a:lnTo>
                  <a:lnTo>
                    <a:pt x="536372" y="711200"/>
                  </a:lnTo>
                  <a:close/>
                </a:path>
              </a:pathLst>
            </a:custGeom>
            <a:solidFill>
              <a:srgbClr val="AE4AC6"/>
            </a:solidFill>
          </p:spPr>
        </p:sp>
        <p:sp>
          <p:nvSpPr>
            <p:cNvPr name="TextBox 10" id="10"/>
            <p:cNvSpPr txBox="true"/>
            <p:nvPr/>
          </p:nvSpPr>
          <p:spPr>
            <a:xfrm>
              <a:off x="167616" y="12700"/>
              <a:ext cx="737511" cy="368300"/>
            </a:xfrm>
            <a:prstGeom prst="rect">
              <a:avLst/>
            </a:prstGeom>
          </p:spPr>
          <p:txBody>
            <a:bodyPr anchor="ctr" rtlCol="false" tIns="50800" lIns="50800" bIns="50800" rIns="50800"/>
            <a:lstStyle/>
            <a:p>
              <a:pPr algn="ctr">
                <a:lnSpc>
                  <a:spcPts val="2659"/>
                </a:lnSpc>
              </a:pPr>
            </a:p>
          </p:txBody>
        </p:sp>
      </p:grpSp>
      <p:sp>
        <p:nvSpPr>
          <p:cNvPr name="Freeform 11" id="11"/>
          <p:cNvSpPr/>
          <p:nvPr/>
        </p:nvSpPr>
        <p:spPr>
          <a:xfrm flipH="false" flipV="false" rot="-934775">
            <a:off x="5233127" y="9118899"/>
            <a:ext cx="1323992" cy="944999"/>
          </a:xfrm>
          <a:custGeom>
            <a:avLst/>
            <a:gdLst/>
            <a:ahLst/>
            <a:cxnLst/>
            <a:rect r="r" b="b" t="t" l="l"/>
            <a:pathLst>
              <a:path h="944999" w="1323992">
                <a:moveTo>
                  <a:pt x="0" y="0"/>
                </a:moveTo>
                <a:lnTo>
                  <a:pt x="1323992" y="0"/>
                </a:lnTo>
                <a:lnTo>
                  <a:pt x="1323992" y="944999"/>
                </a:lnTo>
                <a:lnTo>
                  <a:pt x="0" y="944999"/>
                </a:lnTo>
                <a:lnTo>
                  <a:pt x="0" y="0"/>
                </a:lnTo>
                <a:close/>
              </a:path>
            </a:pathLst>
          </a:custGeom>
          <a:blipFill>
            <a:blip r:embed="rId3">
              <a:alphaModFix amt="57000"/>
              <a:extLst>
                <a:ext uri="{96DAC541-7B7A-43D3-8B79-37D633B846F1}">
                  <asvg:svgBlip xmlns:asvg="http://schemas.microsoft.com/office/drawing/2016/SVG/main" r:embed="rId4"/>
                </a:ext>
              </a:extLst>
            </a:blip>
            <a:stretch>
              <a:fillRect l="0" t="0" r="0" b="0"/>
            </a:stretch>
          </a:blipFill>
        </p:spPr>
      </p:sp>
      <p:sp>
        <p:nvSpPr>
          <p:cNvPr name="AutoShape 12" id="12"/>
          <p:cNvSpPr/>
          <p:nvPr/>
        </p:nvSpPr>
        <p:spPr>
          <a:xfrm flipV="true">
            <a:off x="3181063" y="4054996"/>
            <a:ext cx="5954078" cy="8039100"/>
          </a:xfrm>
          <a:prstGeom prst="line">
            <a:avLst/>
          </a:prstGeom>
          <a:ln cap="flat" w="133350">
            <a:solidFill>
              <a:srgbClr val="9B38B2"/>
            </a:solidFill>
            <a:prstDash val="solid"/>
            <a:headEnd type="none" len="sm" w="sm"/>
            <a:tailEnd type="none" len="sm" w="sm"/>
          </a:ln>
        </p:spPr>
      </p:sp>
      <p:sp>
        <p:nvSpPr>
          <p:cNvPr name="Freeform 13" id="13"/>
          <p:cNvSpPr/>
          <p:nvPr/>
        </p:nvSpPr>
        <p:spPr>
          <a:xfrm flipH="false" flipV="false" rot="-1419586">
            <a:off x="10625310" y="7147859"/>
            <a:ext cx="1323992" cy="944999"/>
          </a:xfrm>
          <a:custGeom>
            <a:avLst/>
            <a:gdLst/>
            <a:ahLst/>
            <a:cxnLst/>
            <a:rect r="r" b="b" t="t" l="l"/>
            <a:pathLst>
              <a:path h="944999" w="1323992">
                <a:moveTo>
                  <a:pt x="0" y="0"/>
                </a:moveTo>
                <a:lnTo>
                  <a:pt x="1323992" y="0"/>
                </a:lnTo>
                <a:lnTo>
                  <a:pt x="1323992" y="944999"/>
                </a:lnTo>
                <a:lnTo>
                  <a:pt x="0" y="944999"/>
                </a:lnTo>
                <a:lnTo>
                  <a:pt x="0" y="0"/>
                </a:lnTo>
                <a:close/>
              </a:path>
            </a:pathLst>
          </a:custGeom>
          <a:blipFill>
            <a:blip r:embed="rId3">
              <a:alphaModFix amt="57000"/>
              <a:extLst>
                <a:ext uri="{96DAC541-7B7A-43D3-8B79-37D633B846F1}">
                  <asvg:svgBlip xmlns:asvg="http://schemas.microsoft.com/office/drawing/2016/SVG/main" r:embed="rId4"/>
                </a:ext>
              </a:extLst>
            </a:blip>
            <a:stretch>
              <a:fillRect l="0" t="0" r="0" b="0"/>
            </a:stretch>
          </a:blipFill>
        </p:spPr>
      </p:sp>
      <p:sp>
        <p:nvSpPr>
          <p:cNvPr name="Freeform 14" id="14"/>
          <p:cNvSpPr/>
          <p:nvPr/>
        </p:nvSpPr>
        <p:spPr>
          <a:xfrm flipH="false" flipV="false" rot="920047">
            <a:off x="12519079" y="8992687"/>
            <a:ext cx="1323992" cy="944999"/>
          </a:xfrm>
          <a:custGeom>
            <a:avLst/>
            <a:gdLst/>
            <a:ahLst/>
            <a:cxnLst/>
            <a:rect r="r" b="b" t="t" l="l"/>
            <a:pathLst>
              <a:path h="944999" w="1323992">
                <a:moveTo>
                  <a:pt x="0" y="0"/>
                </a:moveTo>
                <a:lnTo>
                  <a:pt x="1323992" y="0"/>
                </a:lnTo>
                <a:lnTo>
                  <a:pt x="1323992" y="944999"/>
                </a:lnTo>
                <a:lnTo>
                  <a:pt x="0" y="944999"/>
                </a:lnTo>
                <a:lnTo>
                  <a:pt x="0" y="0"/>
                </a:lnTo>
                <a:close/>
              </a:path>
            </a:pathLst>
          </a:custGeom>
          <a:blipFill>
            <a:blip r:embed="rId3">
              <a:alphaModFix amt="57000"/>
              <a:extLst>
                <a:ext uri="{96DAC541-7B7A-43D3-8B79-37D633B846F1}">
                  <asvg:svgBlip xmlns:asvg="http://schemas.microsoft.com/office/drawing/2016/SVG/main" r:embed="rId4"/>
                </a:ext>
              </a:extLst>
            </a:blip>
            <a:stretch>
              <a:fillRect l="0" t="0" r="0" b="0"/>
            </a:stretch>
          </a:blipFill>
        </p:spPr>
      </p:sp>
      <p:grpSp>
        <p:nvGrpSpPr>
          <p:cNvPr name="Group 15" id="15"/>
          <p:cNvGrpSpPr/>
          <p:nvPr/>
        </p:nvGrpSpPr>
        <p:grpSpPr>
          <a:xfrm rot="-7600337">
            <a:off x="10210348" y="1912762"/>
            <a:ext cx="15293749" cy="10360282"/>
            <a:chOff x="0" y="0"/>
            <a:chExt cx="1049867" cy="711200"/>
          </a:xfrm>
        </p:grpSpPr>
        <p:sp>
          <p:nvSpPr>
            <p:cNvPr name="Freeform 16" id="16"/>
            <p:cNvSpPr/>
            <p:nvPr/>
          </p:nvSpPr>
          <p:spPr>
            <a:xfrm flipH="false" flipV="false" rot="0">
              <a:off x="0" y="0"/>
              <a:ext cx="1049867" cy="711200"/>
            </a:xfrm>
            <a:custGeom>
              <a:avLst/>
              <a:gdLst/>
              <a:ahLst/>
              <a:cxnLst/>
              <a:rect r="r" b="b" t="t" l="l"/>
              <a:pathLst>
                <a:path h="711200" w="1049867">
                  <a:moveTo>
                    <a:pt x="524933" y="711200"/>
                  </a:moveTo>
                  <a:lnTo>
                    <a:pt x="1049867" y="0"/>
                  </a:lnTo>
                  <a:lnTo>
                    <a:pt x="0" y="0"/>
                  </a:lnTo>
                  <a:lnTo>
                    <a:pt x="524933" y="711200"/>
                  </a:lnTo>
                  <a:close/>
                </a:path>
              </a:pathLst>
            </a:custGeom>
            <a:solidFill>
              <a:srgbClr val="009900"/>
            </a:solidFill>
          </p:spPr>
        </p:sp>
        <p:sp>
          <p:nvSpPr>
            <p:cNvPr name="TextBox 17" id="17"/>
            <p:cNvSpPr txBox="true"/>
            <p:nvPr/>
          </p:nvSpPr>
          <p:spPr>
            <a:xfrm>
              <a:off x="164042" y="12700"/>
              <a:ext cx="721783" cy="368300"/>
            </a:xfrm>
            <a:prstGeom prst="rect">
              <a:avLst/>
            </a:prstGeom>
          </p:spPr>
          <p:txBody>
            <a:bodyPr anchor="ctr" rtlCol="false" tIns="50800" lIns="50800" bIns="50800" rIns="50800"/>
            <a:lstStyle/>
            <a:p>
              <a:pPr algn="ctr">
                <a:lnSpc>
                  <a:spcPts val="2659"/>
                </a:lnSpc>
              </a:pPr>
            </a:p>
          </p:txBody>
        </p:sp>
      </p:grpSp>
      <p:sp>
        <p:nvSpPr>
          <p:cNvPr name="AutoShape 18" id="18"/>
          <p:cNvSpPr/>
          <p:nvPr/>
        </p:nvSpPr>
        <p:spPr>
          <a:xfrm flipH="true" flipV="true">
            <a:off x="9144000" y="4054996"/>
            <a:ext cx="4558415" cy="6131681"/>
          </a:xfrm>
          <a:prstGeom prst="line">
            <a:avLst/>
          </a:prstGeom>
          <a:ln cap="flat" w="133350">
            <a:solidFill>
              <a:srgbClr val="008000"/>
            </a:solidFill>
            <a:prstDash val="solid"/>
            <a:headEnd type="none" len="sm" w="sm"/>
            <a:tailEnd type="none" len="sm" w="sm"/>
          </a:ln>
        </p:spPr>
      </p:sp>
      <p:sp>
        <p:nvSpPr>
          <p:cNvPr name="AutoShape 19" id="19"/>
          <p:cNvSpPr/>
          <p:nvPr/>
        </p:nvSpPr>
        <p:spPr>
          <a:xfrm flipH="true" flipV="true">
            <a:off x="9144000" y="4054996"/>
            <a:ext cx="9306590" cy="0"/>
          </a:xfrm>
          <a:prstGeom prst="line">
            <a:avLst/>
          </a:prstGeom>
          <a:ln cap="flat" w="133350">
            <a:solidFill>
              <a:srgbClr val="008000"/>
            </a:solidFill>
            <a:prstDash val="solid"/>
            <a:headEnd type="none" len="sm" w="sm"/>
            <a:tailEnd type="none" len="sm" w="sm"/>
          </a:ln>
        </p:spPr>
      </p:sp>
      <p:sp>
        <p:nvSpPr>
          <p:cNvPr name="AutoShape 20" id="20"/>
          <p:cNvSpPr/>
          <p:nvPr/>
        </p:nvSpPr>
        <p:spPr>
          <a:xfrm flipH="true" flipV="true">
            <a:off x="13702139" y="10224334"/>
            <a:ext cx="2809127" cy="3611008"/>
          </a:xfrm>
          <a:prstGeom prst="line">
            <a:avLst/>
          </a:prstGeom>
          <a:ln cap="flat" w="133350">
            <a:solidFill>
              <a:srgbClr val="008000"/>
            </a:solidFill>
            <a:prstDash val="solid"/>
            <a:headEnd type="none" len="sm" w="sm"/>
            <a:tailEnd type="none" len="sm" w="sm"/>
          </a:ln>
        </p:spPr>
      </p:sp>
      <p:sp>
        <p:nvSpPr>
          <p:cNvPr name="Freeform 21" id="21"/>
          <p:cNvSpPr/>
          <p:nvPr/>
        </p:nvSpPr>
        <p:spPr>
          <a:xfrm flipH="false" flipV="false" rot="1632026">
            <a:off x="397396" y="4130912"/>
            <a:ext cx="816009" cy="1224778"/>
          </a:xfrm>
          <a:custGeom>
            <a:avLst/>
            <a:gdLst/>
            <a:ahLst/>
            <a:cxnLst/>
            <a:rect r="r" b="b" t="t" l="l"/>
            <a:pathLst>
              <a:path h="1224778" w="816009">
                <a:moveTo>
                  <a:pt x="0" y="0"/>
                </a:moveTo>
                <a:lnTo>
                  <a:pt x="816009" y="0"/>
                </a:lnTo>
                <a:lnTo>
                  <a:pt x="816009" y="1224778"/>
                </a:lnTo>
                <a:lnTo>
                  <a:pt x="0" y="122477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22" id="22"/>
          <p:cNvSpPr txBox="true"/>
          <p:nvPr/>
        </p:nvSpPr>
        <p:spPr>
          <a:xfrm rot="0">
            <a:off x="162590" y="5906957"/>
            <a:ext cx="7577927" cy="1274870"/>
          </a:xfrm>
          <a:prstGeom prst="rect">
            <a:avLst/>
          </a:prstGeom>
        </p:spPr>
        <p:txBody>
          <a:bodyPr anchor="t" rtlCol="false" tIns="0" lIns="0" bIns="0" rIns="0">
            <a:spAutoFit/>
          </a:bodyPr>
          <a:lstStyle/>
          <a:p>
            <a:pPr algn="ctr">
              <a:lnSpc>
                <a:spcPts val="9006"/>
              </a:lnSpc>
              <a:spcBef>
                <a:spcPct val="0"/>
              </a:spcBef>
            </a:pPr>
            <a:r>
              <a:rPr lang="en-US" sz="6433">
                <a:solidFill>
                  <a:srgbClr val="FFFFFF"/>
                </a:solidFill>
                <a:latin typeface="Mark Pro 1"/>
              </a:rPr>
              <a:t>He stopped…  </a:t>
            </a:r>
          </a:p>
        </p:txBody>
      </p:sp>
      <p:sp>
        <p:nvSpPr>
          <p:cNvPr name="Freeform 23" id="23"/>
          <p:cNvSpPr/>
          <p:nvPr/>
        </p:nvSpPr>
        <p:spPr>
          <a:xfrm flipH="false" flipV="false" rot="-1089837">
            <a:off x="-309647" y="6298906"/>
            <a:ext cx="816009" cy="1224778"/>
          </a:xfrm>
          <a:custGeom>
            <a:avLst/>
            <a:gdLst/>
            <a:ahLst/>
            <a:cxnLst/>
            <a:rect r="r" b="b" t="t" l="l"/>
            <a:pathLst>
              <a:path h="1224778" w="816009">
                <a:moveTo>
                  <a:pt x="0" y="0"/>
                </a:moveTo>
                <a:lnTo>
                  <a:pt x="816008" y="0"/>
                </a:lnTo>
                <a:lnTo>
                  <a:pt x="816008" y="1224779"/>
                </a:lnTo>
                <a:lnTo>
                  <a:pt x="0" y="122477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4" id="24"/>
          <p:cNvSpPr/>
          <p:nvPr/>
        </p:nvSpPr>
        <p:spPr>
          <a:xfrm flipH="false" flipV="false" rot="1632026">
            <a:off x="-245414" y="9063947"/>
            <a:ext cx="816009" cy="1224778"/>
          </a:xfrm>
          <a:custGeom>
            <a:avLst/>
            <a:gdLst/>
            <a:ahLst/>
            <a:cxnLst/>
            <a:rect r="r" b="b" t="t" l="l"/>
            <a:pathLst>
              <a:path h="1224778" w="816009">
                <a:moveTo>
                  <a:pt x="0" y="0"/>
                </a:moveTo>
                <a:lnTo>
                  <a:pt x="816008" y="0"/>
                </a:lnTo>
                <a:lnTo>
                  <a:pt x="816008" y="1224779"/>
                </a:lnTo>
                <a:lnTo>
                  <a:pt x="0" y="122477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5" id="25"/>
          <p:cNvSpPr/>
          <p:nvPr/>
        </p:nvSpPr>
        <p:spPr>
          <a:xfrm flipH="false" flipV="false" rot="432263">
            <a:off x="2130248" y="8880778"/>
            <a:ext cx="816009" cy="1224778"/>
          </a:xfrm>
          <a:custGeom>
            <a:avLst/>
            <a:gdLst/>
            <a:ahLst/>
            <a:cxnLst/>
            <a:rect r="r" b="b" t="t" l="l"/>
            <a:pathLst>
              <a:path h="1224778" w="816009">
                <a:moveTo>
                  <a:pt x="0" y="0"/>
                </a:moveTo>
                <a:lnTo>
                  <a:pt x="816009" y="0"/>
                </a:lnTo>
                <a:lnTo>
                  <a:pt x="816009" y="1224778"/>
                </a:lnTo>
                <a:lnTo>
                  <a:pt x="0" y="122477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6" id="26"/>
          <p:cNvSpPr/>
          <p:nvPr/>
        </p:nvSpPr>
        <p:spPr>
          <a:xfrm flipH="false" flipV="false" rot="597225">
            <a:off x="3119547" y="4804608"/>
            <a:ext cx="816009" cy="1224778"/>
          </a:xfrm>
          <a:custGeom>
            <a:avLst/>
            <a:gdLst/>
            <a:ahLst/>
            <a:cxnLst/>
            <a:rect r="r" b="b" t="t" l="l"/>
            <a:pathLst>
              <a:path h="1224778" w="816009">
                <a:moveTo>
                  <a:pt x="0" y="0"/>
                </a:moveTo>
                <a:lnTo>
                  <a:pt x="816008" y="0"/>
                </a:lnTo>
                <a:lnTo>
                  <a:pt x="816008" y="1224778"/>
                </a:lnTo>
                <a:lnTo>
                  <a:pt x="0" y="122477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7" id="27"/>
          <p:cNvSpPr/>
          <p:nvPr/>
        </p:nvSpPr>
        <p:spPr>
          <a:xfrm flipH="false" flipV="false" rot="-1141096">
            <a:off x="4212556" y="7910829"/>
            <a:ext cx="816009" cy="1224778"/>
          </a:xfrm>
          <a:custGeom>
            <a:avLst/>
            <a:gdLst/>
            <a:ahLst/>
            <a:cxnLst/>
            <a:rect r="r" b="b" t="t" l="l"/>
            <a:pathLst>
              <a:path h="1224778" w="816009">
                <a:moveTo>
                  <a:pt x="0" y="0"/>
                </a:moveTo>
                <a:lnTo>
                  <a:pt x="816008" y="0"/>
                </a:lnTo>
                <a:lnTo>
                  <a:pt x="816008" y="1224779"/>
                </a:lnTo>
                <a:lnTo>
                  <a:pt x="0" y="122477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8" id="28"/>
          <p:cNvSpPr/>
          <p:nvPr/>
        </p:nvSpPr>
        <p:spPr>
          <a:xfrm flipH="false" flipV="false" rot="1567034">
            <a:off x="5834813" y="5124575"/>
            <a:ext cx="816009" cy="1224778"/>
          </a:xfrm>
          <a:custGeom>
            <a:avLst/>
            <a:gdLst/>
            <a:ahLst/>
            <a:cxnLst/>
            <a:rect r="r" b="b" t="t" l="l"/>
            <a:pathLst>
              <a:path h="1224778" w="816009">
                <a:moveTo>
                  <a:pt x="0" y="0"/>
                </a:moveTo>
                <a:lnTo>
                  <a:pt x="816008" y="0"/>
                </a:lnTo>
                <a:lnTo>
                  <a:pt x="816008" y="1224778"/>
                </a:lnTo>
                <a:lnTo>
                  <a:pt x="0" y="122477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9" id="29"/>
          <p:cNvSpPr/>
          <p:nvPr/>
        </p:nvSpPr>
        <p:spPr>
          <a:xfrm flipH="false" flipV="false" rot="-1514953">
            <a:off x="4856877" y="3365510"/>
            <a:ext cx="816009" cy="1224778"/>
          </a:xfrm>
          <a:custGeom>
            <a:avLst/>
            <a:gdLst/>
            <a:ahLst/>
            <a:cxnLst/>
            <a:rect r="r" b="b" t="t" l="l"/>
            <a:pathLst>
              <a:path h="1224778" w="816009">
                <a:moveTo>
                  <a:pt x="0" y="0"/>
                </a:moveTo>
                <a:lnTo>
                  <a:pt x="816008" y="0"/>
                </a:lnTo>
                <a:lnTo>
                  <a:pt x="816008" y="1224779"/>
                </a:lnTo>
                <a:lnTo>
                  <a:pt x="0" y="122477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30" id="30"/>
          <p:cNvSpPr/>
          <p:nvPr/>
        </p:nvSpPr>
        <p:spPr>
          <a:xfrm flipH="false" flipV="false" rot="-2467437">
            <a:off x="12230711" y="10543152"/>
            <a:ext cx="1323992" cy="944999"/>
          </a:xfrm>
          <a:custGeom>
            <a:avLst/>
            <a:gdLst/>
            <a:ahLst/>
            <a:cxnLst/>
            <a:rect r="r" b="b" t="t" l="l"/>
            <a:pathLst>
              <a:path h="944999" w="1323992">
                <a:moveTo>
                  <a:pt x="0" y="0"/>
                </a:moveTo>
                <a:lnTo>
                  <a:pt x="1323992" y="0"/>
                </a:lnTo>
                <a:lnTo>
                  <a:pt x="1323992" y="944999"/>
                </a:lnTo>
                <a:lnTo>
                  <a:pt x="0" y="944999"/>
                </a:lnTo>
                <a:lnTo>
                  <a:pt x="0" y="0"/>
                </a:lnTo>
                <a:close/>
              </a:path>
            </a:pathLst>
          </a:custGeom>
          <a:blipFill>
            <a:blip r:embed="rId3">
              <a:alphaModFix amt="57000"/>
              <a:extLst>
                <a:ext uri="{96DAC541-7B7A-43D3-8B79-37D633B846F1}">
                  <asvg:svgBlip xmlns:asvg="http://schemas.microsoft.com/office/drawing/2016/SVG/main" r:embed="rId4"/>
                </a:ext>
              </a:extLst>
            </a:blip>
            <a:stretch>
              <a:fillRect l="0" t="0" r="0" b="0"/>
            </a:stretch>
          </a:blipFill>
        </p:spPr>
      </p:sp>
      <p:sp>
        <p:nvSpPr>
          <p:cNvPr name="Freeform 31" id="31"/>
          <p:cNvSpPr/>
          <p:nvPr/>
        </p:nvSpPr>
        <p:spPr>
          <a:xfrm flipH="false" flipV="false" rot="-1291792">
            <a:off x="8403659" y="4722171"/>
            <a:ext cx="1323992" cy="944999"/>
          </a:xfrm>
          <a:custGeom>
            <a:avLst/>
            <a:gdLst/>
            <a:ahLst/>
            <a:cxnLst/>
            <a:rect r="r" b="b" t="t" l="l"/>
            <a:pathLst>
              <a:path h="944999" w="1323992">
                <a:moveTo>
                  <a:pt x="0" y="0"/>
                </a:moveTo>
                <a:lnTo>
                  <a:pt x="1323992" y="0"/>
                </a:lnTo>
                <a:lnTo>
                  <a:pt x="1323992" y="945000"/>
                </a:lnTo>
                <a:lnTo>
                  <a:pt x="0" y="945000"/>
                </a:lnTo>
                <a:lnTo>
                  <a:pt x="0" y="0"/>
                </a:lnTo>
                <a:close/>
              </a:path>
            </a:pathLst>
          </a:custGeom>
          <a:blipFill>
            <a:blip r:embed="rId3">
              <a:alphaModFix amt="57000"/>
              <a:extLst>
                <a:ext uri="{96DAC541-7B7A-43D3-8B79-37D633B846F1}">
                  <asvg:svgBlip xmlns:asvg="http://schemas.microsoft.com/office/drawing/2016/SVG/main" r:embed="rId4"/>
                </a:ext>
              </a:extLst>
            </a:blip>
            <a:stretch>
              <a:fillRect l="0" t="0" r="0" b="0"/>
            </a:stretch>
          </a:blipFill>
        </p:spPr>
      </p:sp>
      <p:sp>
        <p:nvSpPr>
          <p:cNvPr name="Freeform 32" id="32"/>
          <p:cNvSpPr/>
          <p:nvPr/>
        </p:nvSpPr>
        <p:spPr>
          <a:xfrm flipH="false" flipV="false" rot="-1004026">
            <a:off x="7485144" y="6620403"/>
            <a:ext cx="1323992" cy="944999"/>
          </a:xfrm>
          <a:custGeom>
            <a:avLst/>
            <a:gdLst/>
            <a:ahLst/>
            <a:cxnLst/>
            <a:rect r="r" b="b" t="t" l="l"/>
            <a:pathLst>
              <a:path h="944999" w="1323992">
                <a:moveTo>
                  <a:pt x="0" y="0"/>
                </a:moveTo>
                <a:lnTo>
                  <a:pt x="1323993" y="0"/>
                </a:lnTo>
                <a:lnTo>
                  <a:pt x="1323993" y="945000"/>
                </a:lnTo>
                <a:lnTo>
                  <a:pt x="0" y="945000"/>
                </a:lnTo>
                <a:lnTo>
                  <a:pt x="0" y="0"/>
                </a:lnTo>
                <a:close/>
              </a:path>
            </a:pathLst>
          </a:custGeom>
          <a:blipFill>
            <a:blip r:embed="rId3">
              <a:alphaModFix amt="57000"/>
              <a:extLst>
                <a:ext uri="{96DAC541-7B7A-43D3-8B79-37D633B846F1}">
                  <asvg:svgBlip xmlns:asvg="http://schemas.microsoft.com/office/drawing/2016/SVG/main" r:embed="rId4"/>
                </a:ext>
              </a:extLst>
            </a:blip>
            <a:stretch>
              <a:fillRect l="0" t="0" r="0" b="0"/>
            </a:stretch>
          </a:blipFill>
        </p:spPr>
      </p:sp>
      <p:sp>
        <p:nvSpPr>
          <p:cNvPr name="Freeform 33" id="33"/>
          <p:cNvSpPr/>
          <p:nvPr/>
        </p:nvSpPr>
        <p:spPr>
          <a:xfrm flipH="true" flipV="false" rot="0">
            <a:off x="592716" y="7285405"/>
            <a:ext cx="2020417" cy="2827528"/>
          </a:xfrm>
          <a:custGeom>
            <a:avLst/>
            <a:gdLst/>
            <a:ahLst/>
            <a:cxnLst/>
            <a:rect r="r" b="b" t="t" l="l"/>
            <a:pathLst>
              <a:path h="2827528" w="2020417">
                <a:moveTo>
                  <a:pt x="2020417" y="0"/>
                </a:moveTo>
                <a:lnTo>
                  <a:pt x="0" y="0"/>
                </a:lnTo>
                <a:lnTo>
                  <a:pt x="0" y="2827528"/>
                </a:lnTo>
                <a:lnTo>
                  <a:pt x="2020417" y="2827528"/>
                </a:lnTo>
                <a:lnTo>
                  <a:pt x="2020417" y="0"/>
                </a:lnTo>
                <a:close/>
              </a:path>
            </a:pathLst>
          </a:custGeom>
          <a:blipFill>
            <a:blip r:embed="rId7"/>
            <a:stretch>
              <a:fillRect l="-742" t="0" r="-742" b="0"/>
            </a:stretch>
          </a:blipFill>
        </p:spPr>
      </p:sp>
      <p:sp>
        <p:nvSpPr>
          <p:cNvPr name="TextBox 34" id="34"/>
          <p:cNvSpPr txBox="true"/>
          <p:nvPr/>
        </p:nvSpPr>
        <p:spPr>
          <a:xfrm rot="0">
            <a:off x="10872664" y="4048562"/>
            <a:ext cx="7577927" cy="2417870"/>
          </a:xfrm>
          <a:prstGeom prst="rect">
            <a:avLst/>
          </a:prstGeom>
        </p:spPr>
        <p:txBody>
          <a:bodyPr anchor="t" rtlCol="false" tIns="0" lIns="0" bIns="0" rIns="0">
            <a:spAutoFit/>
          </a:bodyPr>
          <a:lstStyle/>
          <a:p>
            <a:pPr>
              <a:lnSpc>
                <a:spcPts val="9006"/>
              </a:lnSpc>
              <a:spcBef>
                <a:spcPct val="0"/>
              </a:spcBef>
            </a:pPr>
            <a:r>
              <a:rPr lang="en-US" sz="6433">
                <a:solidFill>
                  <a:srgbClr val="FFFFFF"/>
                </a:solidFill>
                <a:latin typeface="Mark Pro 1"/>
              </a:rPr>
              <a:t>and always asked an adult for help.</a:t>
            </a:r>
            <a:r>
              <a:rPr lang="en-US" sz="6433">
                <a:solidFill>
                  <a:srgbClr val="FFFFFF"/>
                </a:solidFill>
                <a:latin typeface="Mark Pro 1"/>
              </a:rPr>
              <a:t> </a:t>
            </a:r>
          </a:p>
        </p:txBody>
      </p:sp>
      <p:sp>
        <p:nvSpPr>
          <p:cNvPr name="Freeform 35" id="35"/>
          <p:cNvSpPr/>
          <p:nvPr/>
        </p:nvSpPr>
        <p:spPr>
          <a:xfrm flipH="false" flipV="false" rot="-2185899">
            <a:off x="17161021" y="8215637"/>
            <a:ext cx="967066" cy="967066"/>
          </a:xfrm>
          <a:custGeom>
            <a:avLst/>
            <a:gdLst/>
            <a:ahLst/>
            <a:cxnLst/>
            <a:rect r="r" b="b" t="t" l="l"/>
            <a:pathLst>
              <a:path h="967066" w="967066">
                <a:moveTo>
                  <a:pt x="0" y="0"/>
                </a:moveTo>
                <a:lnTo>
                  <a:pt x="967066" y="0"/>
                </a:lnTo>
                <a:lnTo>
                  <a:pt x="967066" y="967065"/>
                </a:lnTo>
                <a:lnTo>
                  <a:pt x="0" y="967065"/>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36" id="36"/>
          <p:cNvSpPr/>
          <p:nvPr/>
        </p:nvSpPr>
        <p:spPr>
          <a:xfrm flipH="false" flipV="false" rot="1657914">
            <a:off x="13609903" y="8215637"/>
            <a:ext cx="967066" cy="967066"/>
          </a:xfrm>
          <a:custGeom>
            <a:avLst/>
            <a:gdLst/>
            <a:ahLst/>
            <a:cxnLst/>
            <a:rect r="r" b="b" t="t" l="l"/>
            <a:pathLst>
              <a:path h="967066" w="967066">
                <a:moveTo>
                  <a:pt x="0" y="0"/>
                </a:moveTo>
                <a:lnTo>
                  <a:pt x="967066" y="0"/>
                </a:lnTo>
                <a:lnTo>
                  <a:pt x="967066" y="967065"/>
                </a:lnTo>
                <a:lnTo>
                  <a:pt x="0" y="967065"/>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37" id="37"/>
          <p:cNvSpPr/>
          <p:nvPr/>
        </p:nvSpPr>
        <p:spPr>
          <a:xfrm flipH="false" flipV="false" rot="0">
            <a:off x="15486145" y="8848572"/>
            <a:ext cx="967066" cy="967066"/>
          </a:xfrm>
          <a:custGeom>
            <a:avLst/>
            <a:gdLst/>
            <a:ahLst/>
            <a:cxnLst/>
            <a:rect r="r" b="b" t="t" l="l"/>
            <a:pathLst>
              <a:path h="967066" w="967066">
                <a:moveTo>
                  <a:pt x="0" y="0"/>
                </a:moveTo>
                <a:lnTo>
                  <a:pt x="967066" y="0"/>
                </a:lnTo>
                <a:lnTo>
                  <a:pt x="967066" y="967066"/>
                </a:lnTo>
                <a:lnTo>
                  <a:pt x="0" y="967066"/>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38" id="38"/>
          <p:cNvSpPr/>
          <p:nvPr/>
        </p:nvSpPr>
        <p:spPr>
          <a:xfrm flipH="false" flipV="false" rot="-2185899">
            <a:off x="14584241" y="10227367"/>
            <a:ext cx="967066" cy="967066"/>
          </a:xfrm>
          <a:custGeom>
            <a:avLst/>
            <a:gdLst/>
            <a:ahLst/>
            <a:cxnLst/>
            <a:rect r="r" b="b" t="t" l="l"/>
            <a:pathLst>
              <a:path h="967066" w="967066">
                <a:moveTo>
                  <a:pt x="0" y="0"/>
                </a:moveTo>
                <a:lnTo>
                  <a:pt x="967066" y="0"/>
                </a:lnTo>
                <a:lnTo>
                  <a:pt x="967066" y="967065"/>
                </a:lnTo>
                <a:lnTo>
                  <a:pt x="0" y="967065"/>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39" id="39"/>
          <p:cNvSpPr/>
          <p:nvPr/>
        </p:nvSpPr>
        <p:spPr>
          <a:xfrm flipH="false" flipV="false" rot="987664">
            <a:off x="16424864" y="6863264"/>
            <a:ext cx="967066" cy="967066"/>
          </a:xfrm>
          <a:custGeom>
            <a:avLst/>
            <a:gdLst/>
            <a:ahLst/>
            <a:cxnLst/>
            <a:rect r="r" b="b" t="t" l="l"/>
            <a:pathLst>
              <a:path h="967066" w="967066">
                <a:moveTo>
                  <a:pt x="0" y="0"/>
                </a:moveTo>
                <a:lnTo>
                  <a:pt x="967065" y="0"/>
                </a:lnTo>
                <a:lnTo>
                  <a:pt x="967065" y="967065"/>
                </a:lnTo>
                <a:lnTo>
                  <a:pt x="0" y="967065"/>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40" id="40"/>
          <p:cNvSpPr/>
          <p:nvPr/>
        </p:nvSpPr>
        <p:spPr>
          <a:xfrm flipH="false" flipV="false" rot="-2185899">
            <a:off x="14386691" y="6609370"/>
            <a:ext cx="967066" cy="967066"/>
          </a:xfrm>
          <a:custGeom>
            <a:avLst/>
            <a:gdLst/>
            <a:ahLst/>
            <a:cxnLst/>
            <a:rect r="r" b="b" t="t" l="l"/>
            <a:pathLst>
              <a:path h="967066" w="967066">
                <a:moveTo>
                  <a:pt x="0" y="0"/>
                </a:moveTo>
                <a:lnTo>
                  <a:pt x="967065" y="0"/>
                </a:lnTo>
                <a:lnTo>
                  <a:pt x="967065" y="967066"/>
                </a:lnTo>
                <a:lnTo>
                  <a:pt x="0" y="967066"/>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41" id="41"/>
          <p:cNvSpPr/>
          <p:nvPr/>
        </p:nvSpPr>
        <p:spPr>
          <a:xfrm flipH="false" flipV="false" rot="865675">
            <a:off x="12188503" y="6886809"/>
            <a:ext cx="967066" cy="967066"/>
          </a:xfrm>
          <a:custGeom>
            <a:avLst/>
            <a:gdLst/>
            <a:ahLst/>
            <a:cxnLst/>
            <a:rect r="r" b="b" t="t" l="l"/>
            <a:pathLst>
              <a:path h="967066" w="967066">
                <a:moveTo>
                  <a:pt x="0" y="0"/>
                </a:moveTo>
                <a:lnTo>
                  <a:pt x="967065" y="0"/>
                </a:lnTo>
                <a:lnTo>
                  <a:pt x="967065" y="967066"/>
                </a:lnTo>
                <a:lnTo>
                  <a:pt x="0" y="967066"/>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42" id="42"/>
          <p:cNvSpPr/>
          <p:nvPr/>
        </p:nvSpPr>
        <p:spPr>
          <a:xfrm flipH="false" flipV="false" rot="-2185899">
            <a:off x="9712944" y="3847776"/>
            <a:ext cx="967066" cy="967066"/>
          </a:xfrm>
          <a:custGeom>
            <a:avLst/>
            <a:gdLst/>
            <a:ahLst/>
            <a:cxnLst/>
            <a:rect r="r" b="b" t="t" l="l"/>
            <a:pathLst>
              <a:path h="967066" w="967066">
                <a:moveTo>
                  <a:pt x="0" y="0"/>
                </a:moveTo>
                <a:lnTo>
                  <a:pt x="967066" y="0"/>
                </a:lnTo>
                <a:lnTo>
                  <a:pt x="967066" y="967066"/>
                </a:lnTo>
                <a:lnTo>
                  <a:pt x="0" y="967066"/>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43" id="43"/>
          <p:cNvSpPr/>
          <p:nvPr/>
        </p:nvSpPr>
        <p:spPr>
          <a:xfrm flipH="false" flipV="false" rot="-2185899">
            <a:off x="17837208" y="3583582"/>
            <a:ext cx="967066" cy="967066"/>
          </a:xfrm>
          <a:custGeom>
            <a:avLst/>
            <a:gdLst/>
            <a:ahLst/>
            <a:cxnLst/>
            <a:rect r="r" b="b" t="t" l="l"/>
            <a:pathLst>
              <a:path h="967066" w="967066">
                <a:moveTo>
                  <a:pt x="0" y="0"/>
                </a:moveTo>
                <a:lnTo>
                  <a:pt x="967065" y="0"/>
                </a:lnTo>
                <a:lnTo>
                  <a:pt x="967065" y="967065"/>
                </a:lnTo>
                <a:lnTo>
                  <a:pt x="0" y="967065"/>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44" id="44"/>
          <p:cNvSpPr/>
          <p:nvPr/>
        </p:nvSpPr>
        <p:spPr>
          <a:xfrm flipH="false" flipV="false" rot="-2185899">
            <a:off x="17775721" y="9668356"/>
            <a:ext cx="967066" cy="967066"/>
          </a:xfrm>
          <a:custGeom>
            <a:avLst/>
            <a:gdLst/>
            <a:ahLst/>
            <a:cxnLst/>
            <a:rect r="r" b="b" t="t" l="l"/>
            <a:pathLst>
              <a:path h="967066" w="967066">
                <a:moveTo>
                  <a:pt x="0" y="0"/>
                </a:moveTo>
                <a:lnTo>
                  <a:pt x="967065" y="0"/>
                </a:lnTo>
                <a:lnTo>
                  <a:pt x="967065" y="967066"/>
                </a:lnTo>
                <a:lnTo>
                  <a:pt x="0" y="967066"/>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45" id="45"/>
          <p:cNvSpPr/>
          <p:nvPr/>
        </p:nvSpPr>
        <p:spPr>
          <a:xfrm flipH="false" flipV="false" rot="-2185899">
            <a:off x="18068233" y="6073501"/>
            <a:ext cx="1059208" cy="1059208"/>
          </a:xfrm>
          <a:custGeom>
            <a:avLst/>
            <a:gdLst/>
            <a:ahLst/>
            <a:cxnLst/>
            <a:rect r="r" b="b" t="t" l="l"/>
            <a:pathLst>
              <a:path h="1059208" w="1059208">
                <a:moveTo>
                  <a:pt x="0" y="0"/>
                </a:moveTo>
                <a:lnTo>
                  <a:pt x="1059208" y="0"/>
                </a:lnTo>
                <a:lnTo>
                  <a:pt x="1059208" y="1059208"/>
                </a:lnTo>
                <a:lnTo>
                  <a:pt x="0" y="1059208"/>
                </a:lnTo>
                <a:lnTo>
                  <a:pt x="0" y="0"/>
                </a:lnTo>
                <a:close/>
              </a:path>
            </a:pathLst>
          </a:custGeom>
          <a:blipFill>
            <a:blip r:embed="rId8">
              <a:alphaModFix amt="62000"/>
              <a:extLst>
                <a:ext uri="{96DAC541-7B7A-43D3-8B79-37D633B846F1}">
                  <asvg:svgBlip xmlns:asvg="http://schemas.microsoft.com/office/drawing/2016/SVG/main" r:embed="rId9"/>
                </a:ext>
              </a:extLst>
            </a:blip>
            <a:stretch>
              <a:fillRect l="0" t="0" r="0" b="0"/>
            </a:stretch>
          </a:blipFill>
        </p:spPr>
      </p:sp>
      <p:sp>
        <p:nvSpPr>
          <p:cNvPr name="Freeform 46" id="46"/>
          <p:cNvSpPr/>
          <p:nvPr/>
        </p:nvSpPr>
        <p:spPr>
          <a:xfrm flipH="false" flipV="false" rot="2813263">
            <a:off x="9098414" y="6057536"/>
            <a:ext cx="1323992" cy="944999"/>
          </a:xfrm>
          <a:custGeom>
            <a:avLst/>
            <a:gdLst/>
            <a:ahLst/>
            <a:cxnLst/>
            <a:rect r="r" b="b" t="t" l="l"/>
            <a:pathLst>
              <a:path h="944999" w="1323992">
                <a:moveTo>
                  <a:pt x="0" y="0"/>
                </a:moveTo>
                <a:lnTo>
                  <a:pt x="1323992" y="0"/>
                </a:lnTo>
                <a:lnTo>
                  <a:pt x="1323992" y="945000"/>
                </a:lnTo>
                <a:lnTo>
                  <a:pt x="0" y="945000"/>
                </a:lnTo>
                <a:lnTo>
                  <a:pt x="0" y="0"/>
                </a:lnTo>
                <a:close/>
              </a:path>
            </a:pathLst>
          </a:custGeom>
          <a:blipFill>
            <a:blip r:embed="rId3">
              <a:alphaModFix amt="57000"/>
              <a:extLst>
                <a:ext uri="{96DAC541-7B7A-43D3-8B79-37D633B846F1}">
                  <asvg:svgBlip xmlns:asvg="http://schemas.microsoft.com/office/drawing/2016/SVG/main" r:embed="rId4"/>
                </a:ext>
              </a:extLst>
            </a:blip>
            <a:stretch>
              <a:fillRect l="0" t="0" r="0" b="0"/>
            </a:stretch>
          </a:blipFill>
        </p:spPr>
      </p:sp>
      <p:grpSp>
        <p:nvGrpSpPr>
          <p:cNvPr name="Group 47" id="47"/>
          <p:cNvGrpSpPr/>
          <p:nvPr/>
        </p:nvGrpSpPr>
        <p:grpSpPr>
          <a:xfrm rot="0">
            <a:off x="0" y="-51491"/>
            <a:ext cx="18320741" cy="3977900"/>
            <a:chOff x="0" y="0"/>
            <a:chExt cx="4825216" cy="1047677"/>
          </a:xfrm>
        </p:grpSpPr>
        <p:sp>
          <p:nvSpPr>
            <p:cNvPr name="Freeform 48" id="48"/>
            <p:cNvSpPr/>
            <p:nvPr/>
          </p:nvSpPr>
          <p:spPr>
            <a:xfrm flipH="false" flipV="false" rot="0">
              <a:off x="0" y="0"/>
              <a:ext cx="4825216" cy="1047677"/>
            </a:xfrm>
            <a:custGeom>
              <a:avLst/>
              <a:gdLst/>
              <a:ahLst/>
              <a:cxnLst/>
              <a:rect r="r" b="b" t="t" l="l"/>
              <a:pathLst>
                <a:path h="1047677" w="4825216">
                  <a:moveTo>
                    <a:pt x="0" y="0"/>
                  </a:moveTo>
                  <a:lnTo>
                    <a:pt x="4825216" y="0"/>
                  </a:lnTo>
                  <a:lnTo>
                    <a:pt x="4825216" y="1047677"/>
                  </a:lnTo>
                  <a:lnTo>
                    <a:pt x="0" y="1047677"/>
                  </a:lnTo>
                  <a:close/>
                </a:path>
              </a:pathLst>
            </a:custGeom>
            <a:solidFill>
              <a:srgbClr val="E9E9FF"/>
            </a:solidFill>
          </p:spPr>
        </p:sp>
        <p:sp>
          <p:nvSpPr>
            <p:cNvPr name="TextBox 49" id="49"/>
            <p:cNvSpPr txBox="true"/>
            <p:nvPr/>
          </p:nvSpPr>
          <p:spPr>
            <a:xfrm>
              <a:off x="0" y="-38100"/>
              <a:ext cx="4825216" cy="1085777"/>
            </a:xfrm>
            <a:prstGeom prst="rect">
              <a:avLst/>
            </a:prstGeom>
          </p:spPr>
          <p:txBody>
            <a:bodyPr anchor="ctr" rtlCol="false" tIns="50800" lIns="50800" bIns="50800" rIns="50800"/>
            <a:lstStyle/>
            <a:p>
              <a:pPr algn="ctr">
                <a:lnSpc>
                  <a:spcPts val="2659"/>
                </a:lnSpc>
              </a:pPr>
            </a:p>
          </p:txBody>
        </p:sp>
      </p:grpSp>
      <p:sp>
        <p:nvSpPr>
          <p:cNvPr name="TextBox 50" id="50"/>
          <p:cNvSpPr txBox="true"/>
          <p:nvPr/>
        </p:nvSpPr>
        <p:spPr>
          <a:xfrm rot="0">
            <a:off x="5534360" y="7678058"/>
            <a:ext cx="7577927" cy="2417870"/>
          </a:xfrm>
          <a:prstGeom prst="rect">
            <a:avLst/>
          </a:prstGeom>
        </p:spPr>
        <p:txBody>
          <a:bodyPr anchor="t" rtlCol="false" tIns="0" lIns="0" bIns="0" rIns="0">
            <a:spAutoFit/>
          </a:bodyPr>
          <a:lstStyle/>
          <a:p>
            <a:pPr algn="ctr">
              <a:lnSpc>
                <a:spcPts val="9006"/>
              </a:lnSpc>
              <a:spcBef>
                <a:spcPct val="0"/>
              </a:spcBef>
            </a:pPr>
            <a:r>
              <a:rPr lang="en-US" sz="6433">
                <a:solidFill>
                  <a:srgbClr val="FFFFFF"/>
                </a:solidFill>
                <a:latin typeface="Mark Pro 1"/>
              </a:rPr>
              <a:t>thought about what to do…</a:t>
            </a:r>
            <a:r>
              <a:rPr lang="en-US" sz="6433">
                <a:solidFill>
                  <a:srgbClr val="FFFFFF"/>
                </a:solidFill>
                <a:latin typeface="Mark Pro 1"/>
              </a:rPr>
              <a:t> </a:t>
            </a:r>
          </a:p>
        </p:txBody>
      </p:sp>
      <p:sp>
        <p:nvSpPr>
          <p:cNvPr name="TextBox 51" id="51"/>
          <p:cNvSpPr txBox="true"/>
          <p:nvPr/>
        </p:nvSpPr>
        <p:spPr>
          <a:xfrm rot="0">
            <a:off x="1028700" y="1017321"/>
            <a:ext cx="16615854" cy="1985010"/>
          </a:xfrm>
          <a:prstGeom prst="rect">
            <a:avLst/>
          </a:prstGeom>
        </p:spPr>
        <p:txBody>
          <a:bodyPr anchor="t" rtlCol="false" tIns="0" lIns="0" bIns="0" rIns="0">
            <a:spAutoFit/>
          </a:bodyPr>
          <a:lstStyle/>
          <a:p>
            <a:pPr>
              <a:lnSpc>
                <a:spcPts val="5040"/>
              </a:lnSpc>
              <a:spcBef>
                <a:spcPct val="0"/>
              </a:spcBef>
            </a:pPr>
            <a:r>
              <a:rPr lang="en-US" sz="3600">
                <a:solidFill>
                  <a:srgbClr val="000000"/>
                </a:solidFill>
                <a:latin typeface="Mark Pro 2"/>
              </a:rPr>
              <a:t>From that day on, Smartie always knew how to be safe when using his tablet and playing on the internet! If anything happened that made him feel worried, upset, or confused, he didn’t try to fix things by himself.</a:t>
            </a:r>
          </a:p>
        </p:txBody>
      </p:sp>
      <p:sp>
        <p:nvSpPr>
          <p:cNvPr name="Freeform 52" id="52"/>
          <p:cNvSpPr/>
          <p:nvPr/>
        </p:nvSpPr>
        <p:spPr>
          <a:xfrm flipH="false" flipV="false" rot="0">
            <a:off x="15294809"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2"/>
            <a:stretch>
              <a:fillRect l="0" t="0" r="0" b="0"/>
            </a:stretch>
          </a:blipFill>
        </p:spPr>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017330" y="3404308"/>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608724" y="752306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967830" y="424676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9571385" y="-786759"/>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true" flipV="false" rot="0">
            <a:off x="6308463" y="7324407"/>
            <a:ext cx="1839844" cy="2589068"/>
          </a:xfrm>
          <a:custGeom>
            <a:avLst/>
            <a:gdLst/>
            <a:ahLst/>
            <a:cxnLst/>
            <a:rect r="r" b="b" t="t" l="l"/>
            <a:pathLst>
              <a:path h="2589068" w="1839844">
                <a:moveTo>
                  <a:pt x="1839844" y="0"/>
                </a:moveTo>
                <a:lnTo>
                  <a:pt x="0" y="0"/>
                </a:lnTo>
                <a:lnTo>
                  <a:pt x="0" y="2589069"/>
                </a:lnTo>
                <a:lnTo>
                  <a:pt x="1839844" y="2589069"/>
                </a:lnTo>
                <a:lnTo>
                  <a:pt x="1839844" y="0"/>
                </a:lnTo>
                <a:close/>
              </a:path>
            </a:pathLst>
          </a:custGeom>
          <a:blipFill>
            <a:blip r:embed="rId4"/>
            <a:stretch>
              <a:fillRect l="-3390" t="-113" r="0" b="-1203"/>
            </a:stretch>
          </a:blipFill>
        </p:spPr>
      </p:sp>
      <p:sp>
        <p:nvSpPr>
          <p:cNvPr name="Freeform 9" id="9"/>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5"/>
            <a:stretch>
              <a:fillRect l="0" t="0" r="0" b="0"/>
            </a:stretch>
          </a:blipFill>
        </p:spPr>
      </p:sp>
      <p:sp>
        <p:nvSpPr>
          <p:cNvPr name="Freeform 10" id="10"/>
          <p:cNvSpPr/>
          <p:nvPr/>
        </p:nvSpPr>
        <p:spPr>
          <a:xfrm flipH="false" flipV="false" rot="0">
            <a:off x="13566310" y="9161327"/>
            <a:ext cx="877942" cy="877942"/>
          </a:xfrm>
          <a:custGeom>
            <a:avLst/>
            <a:gdLst/>
            <a:ahLst/>
            <a:cxnLst/>
            <a:rect r="r" b="b" t="t" l="l"/>
            <a:pathLst>
              <a:path h="877942" w="877942">
                <a:moveTo>
                  <a:pt x="0" y="0"/>
                </a:moveTo>
                <a:lnTo>
                  <a:pt x="877942" y="0"/>
                </a:lnTo>
                <a:lnTo>
                  <a:pt x="877942" y="877942"/>
                </a:lnTo>
                <a:lnTo>
                  <a:pt x="0" y="87794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2761775" y="4977825"/>
            <a:ext cx="2825703" cy="5517486"/>
          </a:xfrm>
          <a:custGeom>
            <a:avLst/>
            <a:gdLst/>
            <a:ahLst/>
            <a:cxnLst/>
            <a:rect r="r" b="b" t="t" l="l"/>
            <a:pathLst>
              <a:path h="5517486" w="2825703">
                <a:moveTo>
                  <a:pt x="0" y="0"/>
                </a:moveTo>
                <a:lnTo>
                  <a:pt x="2825702" y="0"/>
                </a:lnTo>
                <a:lnTo>
                  <a:pt x="2825702" y="5517486"/>
                </a:lnTo>
                <a:lnTo>
                  <a:pt x="0" y="5517486"/>
                </a:lnTo>
                <a:lnTo>
                  <a:pt x="0" y="0"/>
                </a:lnTo>
                <a:close/>
              </a:path>
            </a:pathLst>
          </a:custGeom>
          <a:blipFill>
            <a:blip r:embed="rId8"/>
            <a:stretch>
              <a:fillRect l="0" t="0" r="0" b="0"/>
            </a:stretch>
          </a:blipFill>
        </p:spPr>
      </p:sp>
      <p:sp>
        <p:nvSpPr>
          <p:cNvPr name="Freeform 12" id="12"/>
          <p:cNvSpPr/>
          <p:nvPr/>
        </p:nvSpPr>
        <p:spPr>
          <a:xfrm flipH="true" flipV="false" rot="0">
            <a:off x="9330557" y="5612987"/>
            <a:ext cx="2506782" cy="4894760"/>
          </a:xfrm>
          <a:custGeom>
            <a:avLst/>
            <a:gdLst/>
            <a:ahLst/>
            <a:cxnLst/>
            <a:rect r="r" b="b" t="t" l="l"/>
            <a:pathLst>
              <a:path h="4894760" w="2506782">
                <a:moveTo>
                  <a:pt x="2506783" y="0"/>
                </a:moveTo>
                <a:lnTo>
                  <a:pt x="0" y="0"/>
                </a:lnTo>
                <a:lnTo>
                  <a:pt x="0" y="4894760"/>
                </a:lnTo>
                <a:lnTo>
                  <a:pt x="2506783" y="4894760"/>
                </a:lnTo>
                <a:lnTo>
                  <a:pt x="2506783" y="0"/>
                </a:lnTo>
                <a:close/>
              </a:path>
            </a:pathLst>
          </a:custGeom>
          <a:blipFill>
            <a:blip r:embed="rId8"/>
            <a:stretch>
              <a:fillRect l="0" t="0" r="0" b="0"/>
            </a:stretch>
          </a:blipFill>
        </p:spPr>
      </p:sp>
      <p:sp>
        <p:nvSpPr>
          <p:cNvPr name="Freeform 13" id="13"/>
          <p:cNvSpPr/>
          <p:nvPr/>
        </p:nvSpPr>
        <p:spPr>
          <a:xfrm flipH="false" flipV="false" rot="0">
            <a:off x="3643270" y="543976"/>
            <a:ext cx="7745402" cy="5692871"/>
          </a:xfrm>
          <a:custGeom>
            <a:avLst/>
            <a:gdLst/>
            <a:ahLst/>
            <a:cxnLst/>
            <a:rect r="r" b="b" t="t" l="l"/>
            <a:pathLst>
              <a:path h="5692871" w="7745402">
                <a:moveTo>
                  <a:pt x="0" y="0"/>
                </a:moveTo>
                <a:lnTo>
                  <a:pt x="7745403" y="0"/>
                </a:lnTo>
                <a:lnTo>
                  <a:pt x="7745403" y="5692870"/>
                </a:lnTo>
                <a:lnTo>
                  <a:pt x="0" y="569287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4" id="14"/>
          <p:cNvSpPr txBox="true"/>
          <p:nvPr/>
        </p:nvSpPr>
        <p:spPr>
          <a:xfrm rot="0">
            <a:off x="4781704" y="1280105"/>
            <a:ext cx="5997574" cy="3658561"/>
          </a:xfrm>
          <a:prstGeom prst="rect">
            <a:avLst/>
          </a:prstGeom>
        </p:spPr>
        <p:txBody>
          <a:bodyPr anchor="t" rtlCol="false" tIns="0" lIns="0" bIns="0" rIns="0">
            <a:spAutoFit/>
          </a:bodyPr>
          <a:lstStyle/>
          <a:p>
            <a:pPr algn="ctr">
              <a:lnSpc>
                <a:spcPts val="5662"/>
              </a:lnSpc>
              <a:spcBef>
                <a:spcPct val="0"/>
              </a:spcBef>
            </a:pPr>
            <a:r>
              <a:rPr lang="en-US" sz="4044">
                <a:solidFill>
                  <a:srgbClr val="000000"/>
                </a:solidFill>
                <a:latin typeface="Mark Pro 1"/>
              </a:rPr>
              <a:t>I am very lucky because I have Mummy and Daddy Penguin to help me! </a:t>
            </a:r>
          </a:p>
          <a:p>
            <a:pPr algn="ctr">
              <a:lnSpc>
                <a:spcPts val="5662"/>
              </a:lnSpc>
              <a:spcBef>
                <a:spcPct val="0"/>
              </a:spcBef>
            </a:pPr>
            <a:r>
              <a:rPr lang="en-US" sz="4044">
                <a:solidFill>
                  <a:srgbClr val="000000"/>
                </a:solidFill>
                <a:latin typeface="Mark Pro 1"/>
              </a:rPr>
              <a:t>But who can help you? </a:t>
            </a:r>
          </a:p>
        </p:txBody>
      </p:sp>
      <p:sp>
        <p:nvSpPr>
          <p:cNvPr name="TextBox 15" id="15"/>
          <p:cNvSpPr txBox="true"/>
          <p:nvPr/>
        </p:nvSpPr>
        <p:spPr>
          <a:xfrm rot="0">
            <a:off x="14159853" y="9392293"/>
            <a:ext cx="3424612" cy="521182"/>
          </a:xfrm>
          <a:prstGeom prst="rect">
            <a:avLst/>
          </a:prstGeom>
        </p:spPr>
        <p:txBody>
          <a:bodyPr anchor="t" rtlCol="false" tIns="0" lIns="0" bIns="0" rIns="0">
            <a:spAutoFit/>
          </a:bodyPr>
          <a:lstStyle/>
          <a:p>
            <a:pPr algn="ctr">
              <a:lnSpc>
                <a:spcPts val="4348"/>
              </a:lnSpc>
              <a:spcBef>
                <a:spcPct val="0"/>
              </a:spcBef>
            </a:pPr>
            <a:r>
              <a:rPr lang="en-US" sz="3106">
                <a:solidFill>
                  <a:srgbClr val="000000"/>
                </a:solidFill>
                <a:latin typeface="Canva Sans"/>
              </a:rPr>
              <a:t>Time to chat!</a:t>
            </a:r>
          </a:p>
        </p:txBody>
      </p:sp>
      <p:sp>
        <p:nvSpPr>
          <p:cNvPr name="Freeform 16" id="16"/>
          <p:cNvSpPr/>
          <p:nvPr/>
        </p:nvSpPr>
        <p:spPr>
          <a:xfrm flipH="false" flipV="false" rot="3609575">
            <a:off x="3513825" y="8265518"/>
            <a:ext cx="258891" cy="448297"/>
          </a:xfrm>
          <a:custGeom>
            <a:avLst/>
            <a:gdLst/>
            <a:ahLst/>
            <a:cxnLst/>
            <a:rect r="r" b="b" t="t" l="l"/>
            <a:pathLst>
              <a:path h="448297" w="258891">
                <a:moveTo>
                  <a:pt x="0" y="0"/>
                </a:moveTo>
                <a:lnTo>
                  <a:pt x="258891" y="0"/>
                </a:lnTo>
                <a:lnTo>
                  <a:pt x="258891" y="448297"/>
                </a:lnTo>
                <a:lnTo>
                  <a:pt x="0" y="44829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7" id="17"/>
          <p:cNvSpPr/>
          <p:nvPr/>
        </p:nvSpPr>
        <p:spPr>
          <a:xfrm flipH="false" flipV="false" rot="1004723">
            <a:off x="10267332" y="5638229"/>
            <a:ext cx="633232" cy="364108"/>
          </a:xfrm>
          <a:custGeom>
            <a:avLst/>
            <a:gdLst/>
            <a:ahLst/>
            <a:cxnLst/>
            <a:rect r="r" b="b" t="t" l="l"/>
            <a:pathLst>
              <a:path h="364108" w="633232">
                <a:moveTo>
                  <a:pt x="0" y="0"/>
                </a:moveTo>
                <a:lnTo>
                  <a:pt x="633232" y="0"/>
                </a:lnTo>
                <a:lnTo>
                  <a:pt x="633232" y="364108"/>
                </a:lnTo>
                <a:lnTo>
                  <a:pt x="0" y="36410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633631" y="-521351"/>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270670" y="3936977"/>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062283" y="760551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1328153">
            <a:off x="12067974" y="4885626"/>
            <a:ext cx="3118657" cy="4070025"/>
          </a:xfrm>
          <a:custGeom>
            <a:avLst/>
            <a:gdLst/>
            <a:ahLst/>
            <a:cxnLst/>
            <a:rect r="r" b="b" t="t" l="l"/>
            <a:pathLst>
              <a:path h="4070025" w="3118657">
                <a:moveTo>
                  <a:pt x="0" y="0"/>
                </a:moveTo>
                <a:lnTo>
                  <a:pt x="3118657" y="0"/>
                </a:lnTo>
                <a:lnTo>
                  <a:pt x="3118657" y="4070025"/>
                </a:lnTo>
                <a:lnTo>
                  <a:pt x="0" y="407002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6105596" y="709801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1397043" y="7098017"/>
            <a:ext cx="1738015" cy="2402225"/>
          </a:xfrm>
          <a:custGeom>
            <a:avLst/>
            <a:gdLst/>
            <a:ahLst/>
            <a:cxnLst/>
            <a:rect r="r" b="b" t="t" l="l"/>
            <a:pathLst>
              <a:path h="2402225" w="1738015">
                <a:moveTo>
                  <a:pt x="0" y="0"/>
                </a:moveTo>
                <a:lnTo>
                  <a:pt x="1738015" y="0"/>
                </a:lnTo>
                <a:lnTo>
                  <a:pt x="1738015" y="2402224"/>
                </a:lnTo>
                <a:lnTo>
                  <a:pt x="0" y="2402224"/>
                </a:lnTo>
                <a:lnTo>
                  <a:pt x="0" y="0"/>
                </a:lnTo>
                <a:close/>
              </a:path>
            </a:pathLst>
          </a:custGeom>
          <a:blipFill>
            <a:blip r:embed="rId6"/>
            <a:stretch>
              <a:fillRect l="-832" t="-1432" r="-832" b="0"/>
            </a:stretch>
          </a:blipFill>
        </p:spPr>
      </p:sp>
      <p:sp>
        <p:nvSpPr>
          <p:cNvPr name="Freeform 8" id="8"/>
          <p:cNvSpPr/>
          <p:nvPr/>
        </p:nvSpPr>
        <p:spPr>
          <a:xfrm flipH="false" flipV="false" rot="0">
            <a:off x="-1671650" y="8770399"/>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472623" y="6920638"/>
            <a:ext cx="4159622" cy="3208108"/>
          </a:xfrm>
          <a:custGeom>
            <a:avLst/>
            <a:gdLst/>
            <a:ahLst/>
            <a:cxnLst/>
            <a:rect r="r" b="b" t="t" l="l"/>
            <a:pathLst>
              <a:path h="3208108" w="4159622">
                <a:moveTo>
                  <a:pt x="0" y="0"/>
                </a:moveTo>
                <a:lnTo>
                  <a:pt x="4159622" y="0"/>
                </a:lnTo>
                <a:lnTo>
                  <a:pt x="4159622" y="3208109"/>
                </a:lnTo>
                <a:lnTo>
                  <a:pt x="0" y="320810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10178355" y="8132243"/>
            <a:ext cx="1180589" cy="1276312"/>
          </a:xfrm>
          <a:custGeom>
            <a:avLst/>
            <a:gdLst/>
            <a:ahLst/>
            <a:cxnLst/>
            <a:rect r="r" b="b" t="t" l="l"/>
            <a:pathLst>
              <a:path h="1276312" w="1180589">
                <a:moveTo>
                  <a:pt x="0" y="0"/>
                </a:moveTo>
                <a:lnTo>
                  <a:pt x="1180588" y="0"/>
                </a:lnTo>
                <a:lnTo>
                  <a:pt x="1180588" y="1276312"/>
                </a:lnTo>
                <a:lnTo>
                  <a:pt x="0" y="127631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1" id="11"/>
          <p:cNvSpPr/>
          <p:nvPr/>
        </p:nvSpPr>
        <p:spPr>
          <a:xfrm flipH="false" flipV="false" rot="0">
            <a:off x="13627302" y="0"/>
            <a:ext cx="4660698" cy="1951667"/>
          </a:xfrm>
          <a:custGeom>
            <a:avLst/>
            <a:gdLst/>
            <a:ahLst/>
            <a:cxnLst/>
            <a:rect r="r" b="b" t="t" l="l"/>
            <a:pathLst>
              <a:path h="1951667" w="4660698">
                <a:moveTo>
                  <a:pt x="0" y="0"/>
                </a:moveTo>
                <a:lnTo>
                  <a:pt x="4660698" y="0"/>
                </a:lnTo>
                <a:lnTo>
                  <a:pt x="4660698" y="1951667"/>
                </a:lnTo>
                <a:lnTo>
                  <a:pt x="0" y="1951667"/>
                </a:lnTo>
                <a:lnTo>
                  <a:pt x="0" y="0"/>
                </a:lnTo>
                <a:close/>
              </a:path>
            </a:pathLst>
          </a:custGeom>
          <a:blipFill>
            <a:blip r:embed="rId11"/>
            <a:stretch>
              <a:fillRect l="0" t="0" r="0" b="0"/>
            </a:stretch>
          </a:blipFill>
        </p:spPr>
      </p:sp>
      <p:sp>
        <p:nvSpPr>
          <p:cNvPr name="Freeform 12" id="12"/>
          <p:cNvSpPr/>
          <p:nvPr/>
        </p:nvSpPr>
        <p:spPr>
          <a:xfrm flipH="false" flipV="false" rot="0">
            <a:off x="3024735" y="4681743"/>
            <a:ext cx="944772" cy="923515"/>
          </a:xfrm>
          <a:custGeom>
            <a:avLst/>
            <a:gdLst/>
            <a:ahLst/>
            <a:cxnLst/>
            <a:rect r="r" b="b" t="t" l="l"/>
            <a:pathLst>
              <a:path h="923515" w="944772">
                <a:moveTo>
                  <a:pt x="0" y="0"/>
                </a:moveTo>
                <a:lnTo>
                  <a:pt x="944773" y="0"/>
                </a:lnTo>
                <a:lnTo>
                  <a:pt x="944773" y="923514"/>
                </a:lnTo>
                <a:lnTo>
                  <a:pt x="0" y="92351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3" id="13"/>
          <p:cNvSpPr/>
          <p:nvPr/>
        </p:nvSpPr>
        <p:spPr>
          <a:xfrm flipH="false" flipV="false" rot="0">
            <a:off x="2580310" y="5438249"/>
            <a:ext cx="2000559" cy="2167267"/>
          </a:xfrm>
          <a:custGeom>
            <a:avLst/>
            <a:gdLst/>
            <a:ahLst/>
            <a:cxnLst/>
            <a:rect r="r" b="b" t="t" l="l"/>
            <a:pathLst>
              <a:path h="2167267" w="2000559">
                <a:moveTo>
                  <a:pt x="0" y="0"/>
                </a:moveTo>
                <a:lnTo>
                  <a:pt x="2000559" y="0"/>
                </a:lnTo>
                <a:lnTo>
                  <a:pt x="2000559" y="2167267"/>
                </a:lnTo>
                <a:lnTo>
                  <a:pt x="0" y="2167267"/>
                </a:lnTo>
                <a:lnTo>
                  <a:pt x="0" y="0"/>
                </a:lnTo>
                <a:close/>
              </a:path>
            </a:pathLst>
          </a:custGeom>
          <a:blipFill>
            <a:blip r:embed="rId14">
              <a:extLst>
                <a:ext uri="{96DAC541-7B7A-43D3-8B79-37D633B846F1}">
                  <asvg:svgBlip xmlns:asvg="http://schemas.microsoft.com/office/drawing/2016/SVG/main" r:embed="rId15"/>
                </a:ext>
              </a:extLst>
            </a:blip>
            <a:stretch>
              <a:fillRect l="-2814" t="-32968" r="0" b="0"/>
            </a:stretch>
          </a:blipFill>
        </p:spPr>
      </p:sp>
      <p:sp>
        <p:nvSpPr>
          <p:cNvPr name="Freeform 14" id="14"/>
          <p:cNvSpPr/>
          <p:nvPr/>
        </p:nvSpPr>
        <p:spPr>
          <a:xfrm flipH="false" flipV="false" rot="0">
            <a:off x="1511273" y="7930462"/>
            <a:ext cx="4082322" cy="923625"/>
          </a:xfrm>
          <a:custGeom>
            <a:avLst/>
            <a:gdLst/>
            <a:ahLst/>
            <a:cxnLst/>
            <a:rect r="r" b="b" t="t" l="l"/>
            <a:pathLst>
              <a:path h="923625" w="4082322">
                <a:moveTo>
                  <a:pt x="0" y="0"/>
                </a:moveTo>
                <a:lnTo>
                  <a:pt x="4082322" y="0"/>
                </a:lnTo>
                <a:lnTo>
                  <a:pt x="4082322" y="923625"/>
                </a:lnTo>
                <a:lnTo>
                  <a:pt x="0" y="923625"/>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5" id="15"/>
          <p:cNvSpPr/>
          <p:nvPr/>
        </p:nvSpPr>
        <p:spPr>
          <a:xfrm flipH="false" flipV="false" rot="0">
            <a:off x="2048871" y="7131952"/>
            <a:ext cx="628277" cy="473563"/>
          </a:xfrm>
          <a:custGeom>
            <a:avLst/>
            <a:gdLst/>
            <a:ahLst/>
            <a:cxnLst/>
            <a:rect r="r" b="b" t="t" l="l"/>
            <a:pathLst>
              <a:path h="473563" w="628277">
                <a:moveTo>
                  <a:pt x="0" y="0"/>
                </a:moveTo>
                <a:lnTo>
                  <a:pt x="628277" y="0"/>
                </a:lnTo>
                <a:lnTo>
                  <a:pt x="628277" y="473564"/>
                </a:lnTo>
                <a:lnTo>
                  <a:pt x="0" y="473564"/>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6" id="16"/>
          <p:cNvSpPr/>
          <p:nvPr/>
        </p:nvSpPr>
        <p:spPr>
          <a:xfrm flipH="false" flipV="false" rot="0">
            <a:off x="4291842" y="7098017"/>
            <a:ext cx="564777" cy="425701"/>
          </a:xfrm>
          <a:custGeom>
            <a:avLst/>
            <a:gdLst/>
            <a:ahLst/>
            <a:cxnLst/>
            <a:rect r="r" b="b" t="t" l="l"/>
            <a:pathLst>
              <a:path h="425701" w="564777">
                <a:moveTo>
                  <a:pt x="0" y="0"/>
                </a:moveTo>
                <a:lnTo>
                  <a:pt x="564777" y="0"/>
                </a:lnTo>
                <a:lnTo>
                  <a:pt x="564777" y="425701"/>
                </a:lnTo>
                <a:lnTo>
                  <a:pt x="0" y="425701"/>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7" id="17"/>
          <p:cNvSpPr/>
          <p:nvPr/>
        </p:nvSpPr>
        <p:spPr>
          <a:xfrm flipH="false" flipV="false" rot="1399817">
            <a:off x="3732794" y="7506466"/>
            <a:ext cx="592757" cy="258658"/>
          </a:xfrm>
          <a:custGeom>
            <a:avLst/>
            <a:gdLst/>
            <a:ahLst/>
            <a:cxnLst/>
            <a:rect r="r" b="b" t="t" l="l"/>
            <a:pathLst>
              <a:path h="258658" w="592757">
                <a:moveTo>
                  <a:pt x="0" y="0"/>
                </a:moveTo>
                <a:lnTo>
                  <a:pt x="592757" y="0"/>
                </a:lnTo>
                <a:lnTo>
                  <a:pt x="592757" y="258658"/>
                </a:lnTo>
                <a:lnTo>
                  <a:pt x="0" y="258658"/>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8" id="18"/>
          <p:cNvSpPr/>
          <p:nvPr/>
        </p:nvSpPr>
        <p:spPr>
          <a:xfrm flipH="false" flipV="false" rot="0">
            <a:off x="4029172" y="7436286"/>
            <a:ext cx="551697" cy="461356"/>
          </a:xfrm>
          <a:custGeom>
            <a:avLst/>
            <a:gdLst/>
            <a:ahLst/>
            <a:cxnLst/>
            <a:rect r="r" b="b" t="t" l="l"/>
            <a:pathLst>
              <a:path h="461356" w="551697">
                <a:moveTo>
                  <a:pt x="0" y="0"/>
                </a:moveTo>
                <a:lnTo>
                  <a:pt x="551697" y="0"/>
                </a:lnTo>
                <a:lnTo>
                  <a:pt x="551697" y="461356"/>
                </a:lnTo>
                <a:lnTo>
                  <a:pt x="0" y="461356"/>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19" id="19"/>
          <p:cNvSpPr/>
          <p:nvPr/>
        </p:nvSpPr>
        <p:spPr>
          <a:xfrm flipH="false" flipV="false" rot="0">
            <a:off x="2599621" y="7456994"/>
            <a:ext cx="425115" cy="488637"/>
          </a:xfrm>
          <a:custGeom>
            <a:avLst/>
            <a:gdLst/>
            <a:ahLst/>
            <a:cxnLst/>
            <a:rect r="r" b="b" t="t" l="l"/>
            <a:pathLst>
              <a:path h="488637" w="425115">
                <a:moveTo>
                  <a:pt x="0" y="0"/>
                </a:moveTo>
                <a:lnTo>
                  <a:pt x="425114" y="0"/>
                </a:lnTo>
                <a:lnTo>
                  <a:pt x="425114" y="488638"/>
                </a:lnTo>
                <a:lnTo>
                  <a:pt x="0" y="488638"/>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20" id="20"/>
          <p:cNvSpPr/>
          <p:nvPr/>
        </p:nvSpPr>
        <p:spPr>
          <a:xfrm flipH="false" flipV="false" rot="0">
            <a:off x="3096248" y="7523718"/>
            <a:ext cx="609560" cy="286493"/>
          </a:xfrm>
          <a:custGeom>
            <a:avLst/>
            <a:gdLst/>
            <a:ahLst/>
            <a:cxnLst/>
            <a:rect r="r" b="b" t="t" l="l"/>
            <a:pathLst>
              <a:path h="286493" w="609560">
                <a:moveTo>
                  <a:pt x="0" y="0"/>
                </a:moveTo>
                <a:lnTo>
                  <a:pt x="609560" y="0"/>
                </a:lnTo>
                <a:lnTo>
                  <a:pt x="609560" y="286493"/>
                </a:lnTo>
                <a:lnTo>
                  <a:pt x="0" y="286493"/>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Freeform 21" id="21"/>
          <p:cNvSpPr/>
          <p:nvPr/>
        </p:nvSpPr>
        <p:spPr>
          <a:xfrm flipH="false" flipV="false" rot="0">
            <a:off x="3552434" y="7523718"/>
            <a:ext cx="323442" cy="448447"/>
          </a:xfrm>
          <a:custGeom>
            <a:avLst/>
            <a:gdLst/>
            <a:ahLst/>
            <a:cxnLst/>
            <a:rect r="r" b="b" t="t" l="l"/>
            <a:pathLst>
              <a:path h="448447" w="323442">
                <a:moveTo>
                  <a:pt x="0" y="0"/>
                </a:moveTo>
                <a:lnTo>
                  <a:pt x="323442" y="0"/>
                </a:lnTo>
                <a:lnTo>
                  <a:pt x="323442" y="448446"/>
                </a:lnTo>
                <a:lnTo>
                  <a:pt x="0" y="448446"/>
                </a:lnTo>
                <a:lnTo>
                  <a:pt x="0" y="0"/>
                </a:lnTo>
                <a:close/>
              </a:path>
            </a:pathLst>
          </a:custGeom>
          <a:blipFill>
            <a:blip r:embed="rId28">
              <a:extLst>
                <a:ext uri="{96DAC541-7B7A-43D3-8B79-37D633B846F1}">
                  <asvg:svgBlip xmlns:asvg="http://schemas.microsoft.com/office/drawing/2016/SVG/main" r:embed="rId29"/>
                </a:ext>
              </a:extLst>
            </a:blip>
            <a:stretch>
              <a:fillRect l="0" t="0" r="0" b="0"/>
            </a:stretch>
          </a:blipFill>
        </p:spPr>
      </p:sp>
      <p:sp>
        <p:nvSpPr>
          <p:cNvPr name="Freeform 22" id="22"/>
          <p:cNvSpPr/>
          <p:nvPr/>
        </p:nvSpPr>
        <p:spPr>
          <a:xfrm flipH="false" flipV="false" rot="0">
            <a:off x="2740847" y="7669061"/>
            <a:ext cx="745448" cy="431428"/>
          </a:xfrm>
          <a:custGeom>
            <a:avLst/>
            <a:gdLst/>
            <a:ahLst/>
            <a:cxnLst/>
            <a:rect r="r" b="b" t="t" l="l"/>
            <a:pathLst>
              <a:path h="431428" w="745448">
                <a:moveTo>
                  <a:pt x="0" y="0"/>
                </a:moveTo>
                <a:lnTo>
                  <a:pt x="745448" y="0"/>
                </a:lnTo>
                <a:lnTo>
                  <a:pt x="745448" y="431428"/>
                </a:lnTo>
                <a:lnTo>
                  <a:pt x="0" y="431428"/>
                </a:lnTo>
                <a:lnTo>
                  <a:pt x="0" y="0"/>
                </a:lnTo>
                <a:close/>
              </a:path>
            </a:pathLst>
          </a:custGeom>
          <a:blipFill>
            <a:blip r:embed="rId30">
              <a:extLst>
                <a:ext uri="{96DAC541-7B7A-43D3-8B79-37D633B846F1}">
                  <asvg:svgBlip xmlns:asvg="http://schemas.microsoft.com/office/drawing/2016/SVG/main" r:embed="rId31"/>
                </a:ext>
              </a:extLst>
            </a:blip>
            <a:stretch>
              <a:fillRect l="0" t="0" r="0" b="0"/>
            </a:stretch>
          </a:blipFill>
        </p:spPr>
      </p:sp>
      <p:sp>
        <p:nvSpPr>
          <p:cNvPr name="Freeform 23" id="23"/>
          <p:cNvSpPr/>
          <p:nvPr/>
        </p:nvSpPr>
        <p:spPr>
          <a:xfrm flipH="false" flipV="false" rot="585479">
            <a:off x="3502072" y="7856075"/>
            <a:ext cx="538906" cy="232179"/>
          </a:xfrm>
          <a:custGeom>
            <a:avLst/>
            <a:gdLst/>
            <a:ahLst/>
            <a:cxnLst/>
            <a:rect r="r" b="b" t="t" l="l"/>
            <a:pathLst>
              <a:path h="232179" w="538906">
                <a:moveTo>
                  <a:pt x="0" y="0"/>
                </a:moveTo>
                <a:lnTo>
                  <a:pt x="538906" y="0"/>
                </a:lnTo>
                <a:lnTo>
                  <a:pt x="538906" y="232179"/>
                </a:lnTo>
                <a:lnTo>
                  <a:pt x="0" y="232179"/>
                </a:lnTo>
                <a:lnTo>
                  <a:pt x="0" y="0"/>
                </a:lnTo>
                <a:close/>
              </a:path>
            </a:pathLst>
          </a:custGeom>
          <a:blipFill>
            <a:blip r:embed="rId32"/>
            <a:stretch>
              <a:fillRect l="0" t="0" r="0" b="0"/>
            </a:stretch>
          </a:blipFill>
        </p:spPr>
      </p:sp>
      <p:sp>
        <p:nvSpPr>
          <p:cNvPr name="Freeform 24" id="24"/>
          <p:cNvSpPr/>
          <p:nvPr/>
        </p:nvSpPr>
        <p:spPr>
          <a:xfrm flipH="false" flipV="false" rot="-1071685">
            <a:off x="4423222" y="7436813"/>
            <a:ext cx="745448" cy="431428"/>
          </a:xfrm>
          <a:custGeom>
            <a:avLst/>
            <a:gdLst/>
            <a:ahLst/>
            <a:cxnLst/>
            <a:rect r="r" b="b" t="t" l="l"/>
            <a:pathLst>
              <a:path h="431428" w="745448">
                <a:moveTo>
                  <a:pt x="0" y="0"/>
                </a:moveTo>
                <a:lnTo>
                  <a:pt x="745447" y="0"/>
                </a:lnTo>
                <a:lnTo>
                  <a:pt x="745447" y="431428"/>
                </a:lnTo>
                <a:lnTo>
                  <a:pt x="0" y="431428"/>
                </a:lnTo>
                <a:lnTo>
                  <a:pt x="0" y="0"/>
                </a:lnTo>
                <a:close/>
              </a:path>
            </a:pathLst>
          </a:custGeom>
          <a:blipFill>
            <a:blip r:embed="rId33">
              <a:extLst>
                <a:ext uri="{96DAC541-7B7A-43D3-8B79-37D633B846F1}">
                  <asvg:svgBlip xmlns:asvg="http://schemas.microsoft.com/office/drawing/2016/SVG/main" r:embed="rId34"/>
                </a:ext>
              </a:extLst>
            </a:blip>
            <a:stretch>
              <a:fillRect l="0" t="0" r="0" b="0"/>
            </a:stretch>
          </a:blipFill>
        </p:spPr>
      </p:sp>
      <p:sp>
        <p:nvSpPr>
          <p:cNvPr name="Freeform 25" id="25"/>
          <p:cNvSpPr/>
          <p:nvPr/>
        </p:nvSpPr>
        <p:spPr>
          <a:xfrm flipH="false" flipV="false" rot="-10412187">
            <a:off x="1832259" y="7500150"/>
            <a:ext cx="745448" cy="431428"/>
          </a:xfrm>
          <a:custGeom>
            <a:avLst/>
            <a:gdLst/>
            <a:ahLst/>
            <a:cxnLst/>
            <a:rect r="r" b="b" t="t" l="l"/>
            <a:pathLst>
              <a:path h="431428" w="745448">
                <a:moveTo>
                  <a:pt x="0" y="0"/>
                </a:moveTo>
                <a:lnTo>
                  <a:pt x="745448" y="0"/>
                </a:lnTo>
                <a:lnTo>
                  <a:pt x="745448" y="431428"/>
                </a:lnTo>
                <a:lnTo>
                  <a:pt x="0" y="431428"/>
                </a:lnTo>
                <a:lnTo>
                  <a:pt x="0" y="0"/>
                </a:lnTo>
                <a:close/>
              </a:path>
            </a:pathLst>
          </a:custGeom>
          <a:blipFill>
            <a:blip r:embed="rId33">
              <a:extLst>
                <a:ext uri="{96DAC541-7B7A-43D3-8B79-37D633B846F1}">
                  <asvg:svgBlip xmlns:asvg="http://schemas.microsoft.com/office/drawing/2016/SVG/main" r:embed="rId34"/>
                </a:ext>
              </a:extLst>
            </a:blip>
            <a:stretch>
              <a:fillRect l="0" t="0" r="0" b="0"/>
            </a:stretch>
          </a:blipFill>
        </p:spPr>
      </p:sp>
      <p:sp>
        <p:nvSpPr>
          <p:cNvPr name="Freeform 26" id="26"/>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35"/>
            <a:stretch>
              <a:fillRect l="0" t="0" r="0" b="0"/>
            </a:stretch>
          </a:blipFill>
        </p:spPr>
      </p:sp>
      <p:sp>
        <p:nvSpPr>
          <p:cNvPr name="TextBox 27" id="27"/>
          <p:cNvSpPr txBox="true"/>
          <p:nvPr/>
        </p:nvSpPr>
        <p:spPr>
          <a:xfrm rot="0">
            <a:off x="1028700" y="1296558"/>
            <a:ext cx="15068242" cy="3261360"/>
          </a:xfrm>
          <a:prstGeom prst="rect">
            <a:avLst/>
          </a:prstGeom>
        </p:spPr>
        <p:txBody>
          <a:bodyPr anchor="t" rtlCol="false" tIns="0" lIns="0" bIns="0" rIns="0">
            <a:spAutoFit/>
          </a:bodyPr>
          <a:lstStyle/>
          <a:p>
            <a:pPr>
              <a:lnSpc>
                <a:spcPts val="5040"/>
              </a:lnSpc>
            </a:pPr>
            <a:r>
              <a:rPr lang="en-US" sz="3600">
                <a:solidFill>
                  <a:srgbClr val="000000"/>
                </a:solidFill>
                <a:latin typeface="Mark Pro 2"/>
              </a:rPr>
              <a:t>The big day came and Smartie had really enjoyed his birthday party. He had saved his most exciting looking present until the end.</a:t>
            </a:r>
          </a:p>
          <a:p>
            <a:pPr algn="ctr">
              <a:lnSpc>
                <a:spcPts val="5040"/>
              </a:lnSpc>
            </a:pPr>
          </a:p>
          <a:p>
            <a:pPr>
              <a:lnSpc>
                <a:spcPts val="5040"/>
              </a:lnSpc>
            </a:pPr>
            <a:r>
              <a:rPr lang="en-US" sz="3600">
                <a:solidFill>
                  <a:srgbClr val="000000"/>
                </a:solidFill>
                <a:latin typeface="Mark Pro 2"/>
              </a:rPr>
              <a:t>“I really hope this is a tablet of my own!” he thought, as he began to open it.</a:t>
            </a:r>
            <a:r>
              <a:rPr lang="en-US" sz="3600">
                <a:solidFill>
                  <a:srgbClr val="000000"/>
                </a:solidFill>
                <a:latin typeface="Mark Pro 2"/>
              </a:rPr>
              <a:t> </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017330" y="3404308"/>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940569" y="-914702"/>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false" rot="0">
            <a:off x="4786084" y="7528257"/>
            <a:ext cx="1634349" cy="2302451"/>
          </a:xfrm>
          <a:custGeom>
            <a:avLst/>
            <a:gdLst/>
            <a:ahLst/>
            <a:cxnLst/>
            <a:rect r="r" b="b" t="t" l="l"/>
            <a:pathLst>
              <a:path h="2302451" w="1634349">
                <a:moveTo>
                  <a:pt x="1634349" y="0"/>
                </a:moveTo>
                <a:lnTo>
                  <a:pt x="0" y="0"/>
                </a:lnTo>
                <a:lnTo>
                  <a:pt x="0" y="2302451"/>
                </a:lnTo>
                <a:lnTo>
                  <a:pt x="1634349" y="2302451"/>
                </a:lnTo>
                <a:lnTo>
                  <a:pt x="1634349" y="0"/>
                </a:lnTo>
                <a:close/>
              </a:path>
            </a:pathLst>
          </a:custGeom>
          <a:blipFill>
            <a:blip r:embed="rId4"/>
            <a:stretch>
              <a:fillRect l="-1079" t="0" r="-1079" b="0"/>
            </a:stretch>
          </a:blipFill>
        </p:spPr>
      </p:sp>
      <p:sp>
        <p:nvSpPr>
          <p:cNvPr name="Freeform 7" id="7"/>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5"/>
            <a:stretch>
              <a:fillRect l="0" t="0" r="0" b="0"/>
            </a:stretch>
          </a:blipFill>
        </p:spPr>
      </p:sp>
      <p:sp>
        <p:nvSpPr>
          <p:cNvPr name="Freeform 8" id="8"/>
          <p:cNvSpPr/>
          <p:nvPr/>
        </p:nvSpPr>
        <p:spPr>
          <a:xfrm flipH="true" flipV="false" rot="-1856413">
            <a:off x="1774961" y="264130"/>
            <a:ext cx="5146603" cy="3572254"/>
          </a:xfrm>
          <a:custGeom>
            <a:avLst/>
            <a:gdLst/>
            <a:ahLst/>
            <a:cxnLst/>
            <a:rect r="r" b="b" t="t" l="l"/>
            <a:pathLst>
              <a:path h="3572254" w="5146603">
                <a:moveTo>
                  <a:pt x="5146603" y="0"/>
                </a:moveTo>
                <a:lnTo>
                  <a:pt x="0" y="0"/>
                </a:lnTo>
                <a:lnTo>
                  <a:pt x="0" y="3572254"/>
                </a:lnTo>
                <a:lnTo>
                  <a:pt x="5146603" y="3572254"/>
                </a:lnTo>
                <a:lnTo>
                  <a:pt x="5146603"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 id="9"/>
          <p:cNvSpPr txBox="true"/>
          <p:nvPr/>
        </p:nvSpPr>
        <p:spPr>
          <a:xfrm rot="0">
            <a:off x="2238817" y="1074109"/>
            <a:ext cx="4218891" cy="2078108"/>
          </a:xfrm>
          <a:prstGeom prst="rect">
            <a:avLst/>
          </a:prstGeom>
        </p:spPr>
        <p:txBody>
          <a:bodyPr anchor="t" rtlCol="false" tIns="0" lIns="0" bIns="0" rIns="0">
            <a:spAutoFit/>
          </a:bodyPr>
          <a:lstStyle/>
          <a:p>
            <a:pPr algn="ctr">
              <a:lnSpc>
                <a:spcPts val="7789"/>
              </a:lnSpc>
              <a:spcBef>
                <a:spcPct val="0"/>
              </a:spcBef>
            </a:pPr>
            <a:r>
              <a:rPr lang="en-US" sz="5564">
                <a:solidFill>
                  <a:srgbClr val="000000"/>
                </a:solidFill>
                <a:latin typeface="Mark Pro 1"/>
              </a:rPr>
              <a:t>Sing with us! </a:t>
            </a:r>
          </a:p>
        </p:txBody>
      </p:sp>
      <p:sp>
        <p:nvSpPr>
          <p:cNvPr name="Freeform 10" id="10"/>
          <p:cNvSpPr/>
          <p:nvPr/>
        </p:nvSpPr>
        <p:spPr>
          <a:xfrm flipH="false" flipV="false" rot="0">
            <a:off x="760580" y="4769514"/>
            <a:ext cx="2825703" cy="5517486"/>
          </a:xfrm>
          <a:custGeom>
            <a:avLst/>
            <a:gdLst/>
            <a:ahLst/>
            <a:cxnLst/>
            <a:rect r="r" b="b" t="t" l="l"/>
            <a:pathLst>
              <a:path h="5517486" w="2825703">
                <a:moveTo>
                  <a:pt x="0" y="0"/>
                </a:moveTo>
                <a:lnTo>
                  <a:pt x="2825703" y="0"/>
                </a:lnTo>
                <a:lnTo>
                  <a:pt x="2825703" y="5517486"/>
                </a:lnTo>
                <a:lnTo>
                  <a:pt x="0" y="5517486"/>
                </a:lnTo>
                <a:lnTo>
                  <a:pt x="0" y="0"/>
                </a:lnTo>
                <a:close/>
              </a:path>
            </a:pathLst>
          </a:custGeom>
          <a:blipFill>
            <a:blip r:embed="rId8"/>
            <a:stretch>
              <a:fillRect l="0" t="0" r="0" b="0"/>
            </a:stretch>
          </a:blipFill>
        </p:spPr>
      </p:sp>
      <p:sp>
        <p:nvSpPr>
          <p:cNvPr name="Freeform 11" id="11"/>
          <p:cNvSpPr/>
          <p:nvPr/>
        </p:nvSpPr>
        <p:spPr>
          <a:xfrm flipH="false" flipV="false" rot="0">
            <a:off x="2545380" y="5392240"/>
            <a:ext cx="2506782" cy="4894760"/>
          </a:xfrm>
          <a:custGeom>
            <a:avLst/>
            <a:gdLst/>
            <a:ahLst/>
            <a:cxnLst/>
            <a:rect r="r" b="b" t="t" l="l"/>
            <a:pathLst>
              <a:path h="4894760" w="2506782">
                <a:moveTo>
                  <a:pt x="0" y="0"/>
                </a:moveTo>
                <a:lnTo>
                  <a:pt x="2506782" y="0"/>
                </a:lnTo>
                <a:lnTo>
                  <a:pt x="2506782" y="4894760"/>
                </a:lnTo>
                <a:lnTo>
                  <a:pt x="0" y="4894760"/>
                </a:lnTo>
                <a:lnTo>
                  <a:pt x="0" y="0"/>
                </a:lnTo>
                <a:close/>
              </a:path>
            </a:pathLst>
          </a:custGeom>
          <a:blipFill>
            <a:blip r:embed="rId8"/>
            <a:stretch>
              <a:fillRect l="0" t="0" r="0" b="0"/>
            </a:stretch>
          </a:blipFill>
        </p:spPr>
      </p:sp>
      <p:sp>
        <p:nvSpPr>
          <p:cNvPr name="Freeform 12" id="12"/>
          <p:cNvSpPr/>
          <p:nvPr/>
        </p:nvSpPr>
        <p:spPr>
          <a:xfrm flipH="false" flipV="false" rot="-2289935">
            <a:off x="3482155" y="5548970"/>
            <a:ext cx="633232" cy="364108"/>
          </a:xfrm>
          <a:custGeom>
            <a:avLst/>
            <a:gdLst/>
            <a:ahLst/>
            <a:cxnLst/>
            <a:rect r="r" b="b" t="t" l="l"/>
            <a:pathLst>
              <a:path h="364108" w="633232">
                <a:moveTo>
                  <a:pt x="0" y="0"/>
                </a:moveTo>
                <a:lnTo>
                  <a:pt x="633232" y="0"/>
                </a:lnTo>
                <a:lnTo>
                  <a:pt x="633232" y="364109"/>
                </a:lnTo>
                <a:lnTo>
                  <a:pt x="0" y="36410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3" id="13"/>
          <p:cNvSpPr/>
          <p:nvPr/>
        </p:nvSpPr>
        <p:spPr>
          <a:xfrm flipH="false" flipV="false" rot="4322330">
            <a:off x="1504099" y="7978950"/>
            <a:ext cx="258891" cy="448297"/>
          </a:xfrm>
          <a:custGeom>
            <a:avLst/>
            <a:gdLst/>
            <a:ahLst/>
            <a:cxnLst/>
            <a:rect r="r" b="b" t="t" l="l"/>
            <a:pathLst>
              <a:path h="448297" w="258891">
                <a:moveTo>
                  <a:pt x="0" y="0"/>
                </a:moveTo>
                <a:lnTo>
                  <a:pt x="258892" y="0"/>
                </a:lnTo>
                <a:lnTo>
                  <a:pt x="258892" y="448296"/>
                </a:lnTo>
                <a:lnTo>
                  <a:pt x="0" y="44829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4" id="14"/>
          <p:cNvSpPr/>
          <p:nvPr/>
        </p:nvSpPr>
        <p:spPr>
          <a:xfrm flipH="false" flipV="false" rot="0">
            <a:off x="-2017330" y="3404308"/>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713059">
            <a:off x="1850228" y="3709897"/>
            <a:ext cx="959069" cy="1216949"/>
          </a:xfrm>
          <a:custGeom>
            <a:avLst/>
            <a:gdLst/>
            <a:ahLst/>
            <a:cxnLst/>
            <a:rect r="r" b="b" t="t" l="l"/>
            <a:pathLst>
              <a:path h="1216949" w="959069">
                <a:moveTo>
                  <a:pt x="0" y="0"/>
                </a:moveTo>
                <a:lnTo>
                  <a:pt x="959069" y="0"/>
                </a:lnTo>
                <a:lnTo>
                  <a:pt x="959069" y="1216948"/>
                </a:lnTo>
                <a:lnTo>
                  <a:pt x="0" y="1216948"/>
                </a:lnTo>
                <a:lnTo>
                  <a:pt x="0" y="0"/>
                </a:lnTo>
                <a:close/>
              </a:path>
            </a:pathLst>
          </a:custGeom>
          <a:blipFill>
            <a:blip r:embed="rId13">
              <a:extLst>
                <a:ext uri="{96DAC541-7B7A-43D3-8B79-37D633B846F1}">
                  <asvg:svgBlip xmlns:asvg="http://schemas.microsoft.com/office/drawing/2016/SVG/main" r:embed="rId14"/>
                </a:ext>
              </a:extLst>
            </a:blip>
            <a:stretch>
              <a:fillRect l="0" t="0" r="-294983" b="0"/>
            </a:stretch>
          </a:blipFill>
        </p:spPr>
      </p:sp>
      <p:sp>
        <p:nvSpPr>
          <p:cNvPr name="Freeform 16" id="16"/>
          <p:cNvSpPr/>
          <p:nvPr/>
        </p:nvSpPr>
        <p:spPr>
          <a:xfrm flipH="false" flipV="false" rot="-638977">
            <a:off x="5592789" y="4488603"/>
            <a:ext cx="1138730" cy="1466324"/>
          </a:xfrm>
          <a:custGeom>
            <a:avLst/>
            <a:gdLst/>
            <a:ahLst/>
            <a:cxnLst/>
            <a:rect r="r" b="b" t="t" l="l"/>
            <a:pathLst>
              <a:path h="1466324" w="1138730">
                <a:moveTo>
                  <a:pt x="0" y="0"/>
                </a:moveTo>
                <a:lnTo>
                  <a:pt x="1138731" y="0"/>
                </a:lnTo>
                <a:lnTo>
                  <a:pt x="1138731" y="1466325"/>
                </a:lnTo>
                <a:lnTo>
                  <a:pt x="0" y="1466325"/>
                </a:lnTo>
                <a:lnTo>
                  <a:pt x="0" y="0"/>
                </a:lnTo>
                <a:close/>
              </a:path>
            </a:pathLst>
          </a:custGeom>
          <a:blipFill>
            <a:blip r:embed="rId13">
              <a:extLst>
                <a:ext uri="{96DAC541-7B7A-43D3-8B79-37D633B846F1}">
                  <asvg:svgBlip xmlns:asvg="http://schemas.microsoft.com/office/drawing/2016/SVG/main" r:embed="rId14"/>
                </a:ext>
              </a:extLst>
            </a:blip>
            <a:stretch>
              <a:fillRect l="-96795" t="0" r="-204039" b="0"/>
            </a:stretch>
          </a:blipFill>
        </p:spPr>
      </p:sp>
      <p:sp>
        <p:nvSpPr>
          <p:cNvPr name="Freeform 17" id="17"/>
          <p:cNvSpPr/>
          <p:nvPr/>
        </p:nvSpPr>
        <p:spPr>
          <a:xfrm flipH="false" flipV="false" rot="-460102">
            <a:off x="6596495" y="3554566"/>
            <a:ext cx="1295445" cy="1682891"/>
          </a:xfrm>
          <a:custGeom>
            <a:avLst/>
            <a:gdLst/>
            <a:ahLst/>
            <a:cxnLst/>
            <a:rect r="r" b="b" t="t" l="l"/>
            <a:pathLst>
              <a:path h="1682891" w="1295445">
                <a:moveTo>
                  <a:pt x="0" y="0"/>
                </a:moveTo>
                <a:lnTo>
                  <a:pt x="1295445" y="0"/>
                </a:lnTo>
                <a:lnTo>
                  <a:pt x="1295445" y="1682891"/>
                </a:lnTo>
                <a:lnTo>
                  <a:pt x="0" y="1682891"/>
                </a:lnTo>
                <a:lnTo>
                  <a:pt x="0" y="0"/>
                </a:lnTo>
                <a:close/>
              </a:path>
            </a:pathLst>
          </a:custGeom>
          <a:blipFill>
            <a:blip r:embed="rId13">
              <a:extLst>
                <a:ext uri="{96DAC541-7B7A-43D3-8B79-37D633B846F1}">
                  <asvg:svgBlip xmlns:asvg="http://schemas.microsoft.com/office/drawing/2016/SVG/main" r:embed="rId14"/>
                </a:ext>
              </a:extLst>
            </a:blip>
            <a:stretch>
              <a:fillRect l="-304383" t="0" r="0" b="0"/>
            </a:stretch>
          </a:blipFill>
        </p:spPr>
      </p:sp>
      <p:sp>
        <p:nvSpPr>
          <p:cNvPr name="Freeform 18" id="18"/>
          <p:cNvSpPr/>
          <p:nvPr/>
        </p:nvSpPr>
        <p:spPr>
          <a:xfrm flipH="false" flipV="false" rot="109335">
            <a:off x="7870703" y="4404629"/>
            <a:ext cx="561320" cy="1215856"/>
          </a:xfrm>
          <a:custGeom>
            <a:avLst/>
            <a:gdLst/>
            <a:ahLst/>
            <a:cxnLst/>
            <a:rect r="r" b="b" t="t" l="l"/>
            <a:pathLst>
              <a:path h="1215856" w="561320">
                <a:moveTo>
                  <a:pt x="0" y="0"/>
                </a:moveTo>
                <a:lnTo>
                  <a:pt x="561320" y="0"/>
                </a:lnTo>
                <a:lnTo>
                  <a:pt x="561320" y="1215856"/>
                </a:lnTo>
                <a:lnTo>
                  <a:pt x="0" y="121585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9" id="19"/>
          <p:cNvSpPr/>
          <p:nvPr/>
        </p:nvSpPr>
        <p:spPr>
          <a:xfrm flipH="false" flipV="false" rot="-392326">
            <a:off x="8531917" y="3061768"/>
            <a:ext cx="1668282" cy="1512716"/>
          </a:xfrm>
          <a:custGeom>
            <a:avLst/>
            <a:gdLst/>
            <a:ahLst/>
            <a:cxnLst/>
            <a:rect r="r" b="b" t="t" l="l"/>
            <a:pathLst>
              <a:path h="1512716" w="1668282">
                <a:moveTo>
                  <a:pt x="0" y="0"/>
                </a:moveTo>
                <a:lnTo>
                  <a:pt x="1668282" y="0"/>
                </a:lnTo>
                <a:lnTo>
                  <a:pt x="1668282" y="1512716"/>
                </a:lnTo>
                <a:lnTo>
                  <a:pt x="0" y="1512716"/>
                </a:lnTo>
                <a:lnTo>
                  <a:pt x="0" y="0"/>
                </a:lnTo>
                <a:close/>
              </a:path>
            </a:pathLst>
          </a:custGeom>
          <a:blipFill>
            <a:blip r:embed="rId13">
              <a:extLst>
                <a:ext uri="{96DAC541-7B7A-43D3-8B79-37D633B846F1}">
                  <asvg:svgBlip xmlns:asvg="http://schemas.microsoft.com/office/drawing/2016/SVG/main" r:embed="rId14"/>
                </a:ext>
              </a:extLst>
            </a:blip>
            <a:stretch>
              <a:fillRect l="-113419" t="0" r="-69204" b="0"/>
            </a:stretch>
          </a:blipFill>
        </p:spPr>
      </p:sp>
      <p:sp>
        <p:nvSpPr>
          <p:cNvPr name="Freeform 20" id="20"/>
          <p:cNvSpPr/>
          <p:nvPr/>
        </p:nvSpPr>
        <p:spPr>
          <a:xfrm flipH="false" flipV="false" rot="449161">
            <a:off x="10355896" y="2367216"/>
            <a:ext cx="861922" cy="1888044"/>
          </a:xfrm>
          <a:custGeom>
            <a:avLst/>
            <a:gdLst/>
            <a:ahLst/>
            <a:cxnLst/>
            <a:rect r="r" b="b" t="t" l="l"/>
            <a:pathLst>
              <a:path h="1888044" w="861922">
                <a:moveTo>
                  <a:pt x="0" y="0"/>
                </a:moveTo>
                <a:lnTo>
                  <a:pt x="861923" y="0"/>
                </a:lnTo>
                <a:lnTo>
                  <a:pt x="861923" y="1888045"/>
                </a:lnTo>
                <a:lnTo>
                  <a:pt x="0" y="1888045"/>
                </a:lnTo>
                <a:lnTo>
                  <a:pt x="0" y="0"/>
                </a:lnTo>
                <a:close/>
              </a:path>
            </a:pathLst>
          </a:custGeom>
          <a:blipFill>
            <a:blip r:embed="rId13">
              <a:extLst>
                <a:ext uri="{96DAC541-7B7A-43D3-8B79-37D633B846F1}">
                  <asvg:svgBlip xmlns:asvg="http://schemas.microsoft.com/office/drawing/2016/SVG/main" r:embed="rId14"/>
                </a:ext>
              </a:extLst>
            </a:blip>
            <a:stretch>
              <a:fillRect l="-231789" t="0" r="-350965" b="0"/>
            </a:stretch>
          </a:blipFill>
        </p:spPr>
      </p:sp>
      <p:sp>
        <p:nvSpPr>
          <p:cNvPr name="Freeform 21" id="21"/>
          <p:cNvSpPr/>
          <p:nvPr/>
        </p:nvSpPr>
        <p:spPr>
          <a:xfrm flipH="false" flipV="false" rot="-675572">
            <a:off x="3989143" y="4126629"/>
            <a:ext cx="1331482" cy="1285771"/>
          </a:xfrm>
          <a:custGeom>
            <a:avLst/>
            <a:gdLst/>
            <a:ahLst/>
            <a:cxnLst/>
            <a:rect r="r" b="b" t="t" l="l"/>
            <a:pathLst>
              <a:path h="1285771" w="1331482">
                <a:moveTo>
                  <a:pt x="0" y="0"/>
                </a:moveTo>
                <a:lnTo>
                  <a:pt x="1331482" y="0"/>
                </a:lnTo>
                <a:lnTo>
                  <a:pt x="1331482" y="1285771"/>
                </a:lnTo>
                <a:lnTo>
                  <a:pt x="0" y="1285771"/>
                </a:lnTo>
                <a:lnTo>
                  <a:pt x="0" y="0"/>
                </a:lnTo>
                <a:close/>
              </a:path>
            </a:pathLst>
          </a:custGeom>
          <a:blipFill>
            <a:blip r:embed="rId13">
              <a:extLst>
                <a:ext uri="{96DAC541-7B7A-43D3-8B79-37D633B846F1}">
                  <asvg:svgBlip xmlns:asvg="http://schemas.microsoft.com/office/drawing/2016/SVG/main" r:embed="rId14"/>
                </a:ext>
              </a:extLst>
            </a:blip>
            <a:stretch>
              <a:fillRect l="-124334" t="0" r="-76653" b="0"/>
            </a:stretch>
          </a:blipFill>
        </p:spPr>
      </p:sp>
      <p:sp>
        <p:nvSpPr>
          <p:cNvPr name="Freeform 22" id="22"/>
          <p:cNvSpPr/>
          <p:nvPr/>
        </p:nvSpPr>
        <p:spPr>
          <a:xfrm flipH="false" flipV="false" rot="-591319">
            <a:off x="3373740" y="4502712"/>
            <a:ext cx="429030" cy="897709"/>
          </a:xfrm>
          <a:custGeom>
            <a:avLst/>
            <a:gdLst/>
            <a:ahLst/>
            <a:cxnLst/>
            <a:rect r="r" b="b" t="t" l="l"/>
            <a:pathLst>
              <a:path h="897709" w="429030">
                <a:moveTo>
                  <a:pt x="0" y="0"/>
                </a:moveTo>
                <a:lnTo>
                  <a:pt x="429030" y="0"/>
                </a:lnTo>
                <a:lnTo>
                  <a:pt x="429030" y="897710"/>
                </a:lnTo>
                <a:lnTo>
                  <a:pt x="0" y="897710"/>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23" id="23"/>
          <p:cNvSpPr/>
          <p:nvPr/>
        </p:nvSpPr>
        <p:spPr>
          <a:xfrm flipH="false" flipV="false" rot="0">
            <a:off x="11041735" y="1028700"/>
            <a:ext cx="810393" cy="1943000"/>
          </a:xfrm>
          <a:custGeom>
            <a:avLst/>
            <a:gdLst/>
            <a:ahLst/>
            <a:cxnLst/>
            <a:rect r="r" b="b" t="t" l="l"/>
            <a:pathLst>
              <a:path h="1943000" w="810393">
                <a:moveTo>
                  <a:pt x="0" y="0"/>
                </a:moveTo>
                <a:lnTo>
                  <a:pt x="810393" y="0"/>
                </a:lnTo>
                <a:lnTo>
                  <a:pt x="810393" y="1943000"/>
                </a:lnTo>
                <a:lnTo>
                  <a:pt x="0" y="1943000"/>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grpSp>
        <p:nvGrpSpPr>
          <p:cNvPr name="Group 24" id="24"/>
          <p:cNvGrpSpPr/>
          <p:nvPr/>
        </p:nvGrpSpPr>
        <p:grpSpPr>
          <a:xfrm rot="0">
            <a:off x="11890228" y="1094507"/>
            <a:ext cx="7725006" cy="8405734"/>
            <a:chOff x="0" y="0"/>
            <a:chExt cx="10300008" cy="11207645"/>
          </a:xfrm>
        </p:grpSpPr>
        <p:sp>
          <p:nvSpPr>
            <p:cNvPr name="Freeform 25" id="25"/>
            <p:cNvSpPr/>
            <p:nvPr/>
          </p:nvSpPr>
          <p:spPr>
            <a:xfrm flipH="false" flipV="false" rot="0">
              <a:off x="1640213" y="8033256"/>
              <a:ext cx="6477723" cy="2526312"/>
            </a:xfrm>
            <a:custGeom>
              <a:avLst/>
              <a:gdLst/>
              <a:ahLst/>
              <a:cxnLst/>
              <a:rect r="r" b="b" t="t" l="l"/>
              <a:pathLst>
                <a:path h="2526312" w="6477723">
                  <a:moveTo>
                    <a:pt x="0" y="0"/>
                  </a:moveTo>
                  <a:lnTo>
                    <a:pt x="6477724" y="0"/>
                  </a:lnTo>
                  <a:lnTo>
                    <a:pt x="6477724" y="2526312"/>
                  </a:lnTo>
                  <a:lnTo>
                    <a:pt x="0" y="2526312"/>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6" id="26"/>
            <p:cNvSpPr/>
            <p:nvPr/>
          </p:nvSpPr>
          <p:spPr>
            <a:xfrm flipH="false" flipV="false" rot="0">
              <a:off x="3822285" y="2773089"/>
              <a:ext cx="6477723" cy="2526312"/>
            </a:xfrm>
            <a:custGeom>
              <a:avLst/>
              <a:gdLst/>
              <a:ahLst/>
              <a:cxnLst/>
              <a:rect r="r" b="b" t="t" l="l"/>
              <a:pathLst>
                <a:path h="2526312" w="6477723">
                  <a:moveTo>
                    <a:pt x="0" y="0"/>
                  </a:moveTo>
                  <a:lnTo>
                    <a:pt x="6477723" y="0"/>
                  </a:lnTo>
                  <a:lnTo>
                    <a:pt x="6477723" y="2526312"/>
                  </a:lnTo>
                  <a:lnTo>
                    <a:pt x="0" y="2526312"/>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7" id="27"/>
            <p:cNvSpPr/>
            <p:nvPr/>
          </p:nvSpPr>
          <p:spPr>
            <a:xfrm flipH="false" flipV="false" rot="5400000">
              <a:off x="-1016694" y="1692439"/>
              <a:ext cx="9876441" cy="7173997"/>
            </a:xfrm>
            <a:custGeom>
              <a:avLst/>
              <a:gdLst/>
              <a:ahLst/>
              <a:cxnLst/>
              <a:rect r="r" b="b" t="t" l="l"/>
              <a:pathLst>
                <a:path h="7173997" w="9876441">
                  <a:moveTo>
                    <a:pt x="0" y="0"/>
                  </a:moveTo>
                  <a:lnTo>
                    <a:pt x="9876441" y="0"/>
                  </a:lnTo>
                  <a:lnTo>
                    <a:pt x="9876441" y="7173998"/>
                  </a:lnTo>
                  <a:lnTo>
                    <a:pt x="0" y="7173998"/>
                  </a:lnTo>
                  <a:lnTo>
                    <a:pt x="0" y="0"/>
                  </a:lnTo>
                  <a:close/>
                </a:path>
              </a:pathLst>
            </a:custGeom>
            <a:blipFill>
              <a:blip r:embed="rId21">
                <a:extLst>
                  <a:ext uri="{96DAC541-7B7A-43D3-8B79-37D633B846F1}">
                    <asvg:svgBlip xmlns:asvg="http://schemas.microsoft.com/office/drawing/2016/SVG/main" r:embed="rId22"/>
                  </a:ext>
                </a:extLst>
              </a:blip>
              <a:stretch>
                <a:fillRect l="0" t="-3377" r="0" b="0"/>
              </a:stretch>
            </a:blipFill>
          </p:spPr>
        </p:sp>
        <p:sp>
          <p:nvSpPr>
            <p:cNvPr name="Freeform 28" id="28"/>
            <p:cNvSpPr/>
            <p:nvPr/>
          </p:nvSpPr>
          <p:spPr>
            <a:xfrm flipH="false" flipV="false" rot="-80858">
              <a:off x="128595" y="90177"/>
              <a:ext cx="7798195" cy="11027292"/>
            </a:xfrm>
            <a:custGeom>
              <a:avLst/>
              <a:gdLst/>
              <a:ahLst/>
              <a:cxnLst/>
              <a:rect r="r" b="b" t="t" l="l"/>
              <a:pathLst>
                <a:path h="11027292" w="7798195">
                  <a:moveTo>
                    <a:pt x="0" y="0"/>
                  </a:moveTo>
                  <a:lnTo>
                    <a:pt x="7798195" y="0"/>
                  </a:lnTo>
                  <a:lnTo>
                    <a:pt x="7798195" y="11027292"/>
                  </a:lnTo>
                  <a:lnTo>
                    <a:pt x="0" y="11027292"/>
                  </a:lnTo>
                  <a:lnTo>
                    <a:pt x="0" y="0"/>
                  </a:lnTo>
                  <a:close/>
                </a:path>
              </a:pathLst>
            </a:custGeom>
            <a:blipFill>
              <a:blip r:embed="rId23"/>
              <a:stretch>
                <a:fillRect l="0" t="0" r="0" b="0"/>
              </a:stretch>
            </a:blipFill>
          </p:spPr>
        </p:sp>
        <p:sp>
          <p:nvSpPr>
            <p:cNvPr name="Freeform 29" id="29"/>
            <p:cNvSpPr/>
            <p:nvPr/>
          </p:nvSpPr>
          <p:spPr>
            <a:xfrm flipH="false" flipV="false" rot="-77622">
              <a:off x="913484" y="8103323"/>
              <a:ext cx="6228417" cy="1915238"/>
            </a:xfrm>
            <a:custGeom>
              <a:avLst/>
              <a:gdLst/>
              <a:ahLst/>
              <a:cxnLst/>
              <a:rect r="r" b="b" t="t" l="l"/>
              <a:pathLst>
                <a:path h="1915238" w="6228417">
                  <a:moveTo>
                    <a:pt x="0" y="0"/>
                  </a:moveTo>
                  <a:lnTo>
                    <a:pt x="6228417" y="0"/>
                  </a:lnTo>
                  <a:lnTo>
                    <a:pt x="6228417" y="1915238"/>
                  </a:lnTo>
                  <a:lnTo>
                    <a:pt x="0" y="1915238"/>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TextBox 30" id="30"/>
            <p:cNvSpPr txBox="true"/>
            <p:nvPr/>
          </p:nvSpPr>
          <p:spPr>
            <a:xfrm rot="-97257">
              <a:off x="875709" y="667516"/>
              <a:ext cx="5891266" cy="7139028"/>
            </a:xfrm>
            <a:prstGeom prst="rect">
              <a:avLst/>
            </a:prstGeom>
          </p:spPr>
          <p:txBody>
            <a:bodyPr anchor="t" rtlCol="false" tIns="0" lIns="0" bIns="0" rIns="0">
              <a:spAutoFit/>
            </a:bodyPr>
            <a:lstStyle/>
            <a:p>
              <a:pPr algn="ctr">
                <a:lnSpc>
                  <a:spcPts val="5298"/>
                </a:lnSpc>
                <a:spcBef>
                  <a:spcPct val="0"/>
                </a:spcBef>
              </a:pPr>
              <a:r>
                <a:rPr lang="en-US" sz="3784">
                  <a:solidFill>
                    <a:srgbClr val="000000"/>
                  </a:solidFill>
                  <a:latin typeface="Mark Pro 1"/>
                </a:rPr>
                <a:t>Before you </a:t>
              </a:r>
              <a:r>
                <a:rPr lang="en-US" sz="3784">
                  <a:solidFill>
                    <a:srgbClr val="264FF5"/>
                  </a:solidFill>
                  <a:latin typeface="Mark Pro 1"/>
                </a:rPr>
                <a:t>tap</a:t>
              </a:r>
              <a:r>
                <a:rPr lang="en-US" sz="3784">
                  <a:solidFill>
                    <a:srgbClr val="000000"/>
                  </a:solidFill>
                  <a:latin typeface="Mark Pro 1"/>
                </a:rPr>
                <a:t> and click…</a:t>
              </a:r>
            </a:p>
            <a:p>
              <a:pPr algn="ctr">
                <a:lnSpc>
                  <a:spcPts val="5298"/>
                </a:lnSpc>
                <a:spcBef>
                  <a:spcPct val="0"/>
                </a:spcBef>
              </a:pPr>
            </a:p>
            <a:p>
              <a:pPr algn="ctr">
                <a:lnSpc>
                  <a:spcPts val="5298"/>
                </a:lnSpc>
                <a:spcBef>
                  <a:spcPct val="0"/>
                </a:spcBef>
              </a:pPr>
              <a:r>
                <a:rPr lang="en-US" sz="3784">
                  <a:solidFill>
                    <a:srgbClr val="000000"/>
                  </a:solidFill>
                  <a:latin typeface="Mark Pro 1"/>
                </a:rPr>
                <a:t>You need to </a:t>
              </a:r>
              <a:r>
                <a:rPr lang="en-US" sz="3784">
                  <a:solidFill>
                    <a:srgbClr val="FF3131"/>
                  </a:solidFill>
                  <a:latin typeface="Mark Pro 1"/>
                </a:rPr>
                <a:t>stop</a:t>
              </a:r>
              <a:r>
                <a:rPr lang="en-US" sz="3784">
                  <a:solidFill>
                    <a:srgbClr val="000000"/>
                  </a:solidFill>
                  <a:latin typeface="Mark Pro 1"/>
                </a:rPr>
                <a:t> and think…</a:t>
              </a:r>
            </a:p>
            <a:p>
              <a:pPr algn="ctr">
                <a:lnSpc>
                  <a:spcPts val="5298"/>
                </a:lnSpc>
                <a:spcBef>
                  <a:spcPct val="0"/>
                </a:spcBef>
              </a:pPr>
            </a:p>
            <a:p>
              <a:pPr algn="ctr">
                <a:lnSpc>
                  <a:spcPts val="5298"/>
                </a:lnSpc>
                <a:spcBef>
                  <a:spcPct val="0"/>
                </a:spcBef>
              </a:pPr>
              <a:r>
                <a:rPr lang="en-US" sz="3784">
                  <a:solidFill>
                    <a:srgbClr val="000000"/>
                  </a:solidFill>
                  <a:latin typeface="Mark Pro 1"/>
                </a:rPr>
                <a:t>And </a:t>
              </a:r>
              <a:r>
                <a:rPr lang="en-US" sz="3784">
                  <a:solidFill>
                    <a:srgbClr val="36C01A"/>
                  </a:solidFill>
                  <a:latin typeface="Mark Pro 1"/>
                </a:rPr>
                <a:t>TELL</a:t>
              </a:r>
              <a:r>
                <a:rPr lang="en-US" sz="3784">
                  <a:solidFill>
                    <a:srgbClr val="000000"/>
                  </a:solidFill>
                  <a:latin typeface="Mark Pro 1"/>
                </a:rPr>
                <a:t> someone!</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7631680" y="-786759"/>
            <a:ext cx="4034659" cy="1573517"/>
          </a:xfrm>
          <a:custGeom>
            <a:avLst/>
            <a:gdLst/>
            <a:ahLst/>
            <a:cxnLst/>
            <a:rect r="r" b="b" t="t" l="l"/>
            <a:pathLst>
              <a:path h="1573517" w="4034659">
                <a:moveTo>
                  <a:pt x="0" y="0"/>
                </a:moveTo>
                <a:lnTo>
                  <a:pt x="4034660" y="0"/>
                </a:lnTo>
                <a:lnTo>
                  <a:pt x="4034660"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328153">
            <a:off x="12067974" y="4885626"/>
            <a:ext cx="3118657" cy="4070025"/>
          </a:xfrm>
          <a:custGeom>
            <a:avLst/>
            <a:gdLst/>
            <a:ahLst/>
            <a:cxnLst/>
            <a:rect r="r" b="b" t="t" l="l"/>
            <a:pathLst>
              <a:path h="4070025" w="3118657">
                <a:moveTo>
                  <a:pt x="0" y="0"/>
                </a:moveTo>
                <a:lnTo>
                  <a:pt x="3118657" y="0"/>
                </a:lnTo>
                <a:lnTo>
                  <a:pt x="3118657" y="4070025"/>
                </a:lnTo>
                <a:lnTo>
                  <a:pt x="0" y="407002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4253341" y="8392274"/>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6105596" y="709801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1407080" y="7098017"/>
            <a:ext cx="1757065" cy="2402225"/>
          </a:xfrm>
          <a:custGeom>
            <a:avLst/>
            <a:gdLst/>
            <a:ahLst/>
            <a:cxnLst/>
            <a:rect r="r" b="b" t="t" l="l"/>
            <a:pathLst>
              <a:path h="2402225" w="1757065">
                <a:moveTo>
                  <a:pt x="0" y="0"/>
                </a:moveTo>
                <a:lnTo>
                  <a:pt x="1757065" y="0"/>
                </a:lnTo>
                <a:lnTo>
                  <a:pt x="1757065" y="2402224"/>
                </a:lnTo>
                <a:lnTo>
                  <a:pt x="0" y="2402224"/>
                </a:lnTo>
                <a:lnTo>
                  <a:pt x="0" y="0"/>
                </a:lnTo>
                <a:close/>
              </a:path>
            </a:pathLst>
          </a:custGeom>
          <a:blipFill>
            <a:blip r:embed="rId6"/>
            <a:stretch>
              <a:fillRect l="-551" t="-1977" r="-551" b="0"/>
            </a:stretch>
          </a:blipFill>
        </p:spPr>
      </p:sp>
      <p:sp>
        <p:nvSpPr>
          <p:cNvPr name="Freeform 7" id="7"/>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472623" y="6920638"/>
            <a:ext cx="4159622" cy="3208108"/>
          </a:xfrm>
          <a:custGeom>
            <a:avLst/>
            <a:gdLst/>
            <a:ahLst/>
            <a:cxnLst/>
            <a:rect r="r" b="b" t="t" l="l"/>
            <a:pathLst>
              <a:path h="3208108" w="4159622">
                <a:moveTo>
                  <a:pt x="0" y="0"/>
                </a:moveTo>
                <a:lnTo>
                  <a:pt x="4159622" y="0"/>
                </a:lnTo>
                <a:lnTo>
                  <a:pt x="4159622" y="3208109"/>
                </a:lnTo>
                <a:lnTo>
                  <a:pt x="0" y="320810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1511273" y="7930462"/>
            <a:ext cx="4082322" cy="923625"/>
          </a:xfrm>
          <a:custGeom>
            <a:avLst/>
            <a:gdLst/>
            <a:ahLst/>
            <a:cxnLst/>
            <a:rect r="r" b="b" t="t" l="l"/>
            <a:pathLst>
              <a:path h="923625" w="4082322">
                <a:moveTo>
                  <a:pt x="0" y="0"/>
                </a:moveTo>
                <a:lnTo>
                  <a:pt x="4082322" y="0"/>
                </a:lnTo>
                <a:lnTo>
                  <a:pt x="4082322" y="923625"/>
                </a:lnTo>
                <a:lnTo>
                  <a:pt x="0" y="92362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0" id="10"/>
          <p:cNvSpPr/>
          <p:nvPr/>
        </p:nvSpPr>
        <p:spPr>
          <a:xfrm flipH="false" flipV="false" rot="0">
            <a:off x="2048871" y="7131952"/>
            <a:ext cx="628277" cy="473563"/>
          </a:xfrm>
          <a:custGeom>
            <a:avLst/>
            <a:gdLst/>
            <a:ahLst/>
            <a:cxnLst/>
            <a:rect r="r" b="b" t="t" l="l"/>
            <a:pathLst>
              <a:path h="473563" w="628277">
                <a:moveTo>
                  <a:pt x="0" y="0"/>
                </a:moveTo>
                <a:lnTo>
                  <a:pt x="628277" y="0"/>
                </a:lnTo>
                <a:lnTo>
                  <a:pt x="628277" y="473564"/>
                </a:lnTo>
                <a:lnTo>
                  <a:pt x="0" y="47356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1" id="11"/>
          <p:cNvSpPr/>
          <p:nvPr/>
        </p:nvSpPr>
        <p:spPr>
          <a:xfrm flipH="false" flipV="false" rot="0">
            <a:off x="4291842" y="7098017"/>
            <a:ext cx="564777" cy="425701"/>
          </a:xfrm>
          <a:custGeom>
            <a:avLst/>
            <a:gdLst/>
            <a:ahLst/>
            <a:cxnLst/>
            <a:rect r="r" b="b" t="t" l="l"/>
            <a:pathLst>
              <a:path h="425701" w="564777">
                <a:moveTo>
                  <a:pt x="0" y="0"/>
                </a:moveTo>
                <a:lnTo>
                  <a:pt x="564777" y="0"/>
                </a:lnTo>
                <a:lnTo>
                  <a:pt x="564777" y="425701"/>
                </a:lnTo>
                <a:lnTo>
                  <a:pt x="0" y="42570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2" id="12"/>
          <p:cNvSpPr/>
          <p:nvPr/>
        </p:nvSpPr>
        <p:spPr>
          <a:xfrm flipH="false" flipV="false" rot="0">
            <a:off x="3552434" y="7523718"/>
            <a:ext cx="323442" cy="448447"/>
          </a:xfrm>
          <a:custGeom>
            <a:avLst/>
            <a:gdLst/>
            <a:ahLst/>
            <a:cxnLst/>
            <a:rect r="r" b="b" t="t" l="l"/>
            <a:pathLst>
              <a:path h="448447" w="323442">
                <a:moveTo>
                  <a:pt x="0" y="0"/>
                </a:moveTo>
                <a:lnTo>
                  <a:pt x="323442" y="0"/>
                </a:lnTo>
                <a:lnTo>
                  <a:pt x="323442" y="448446"/>
                </a:lnTo>
                <a:lnTo>
                  <a:pt x="0" y="448446"/>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3" id="13"/>
          <p:cNvSpPr/>
          <p:nvPr/>
        </p:nvSpPr>
        <p:spPr>
          <a:xfrm flipH="false" flipV="false" rot="0">
            <a:off x="2740847" y="7669061"/>
            <a:ext cx="745448" cy="431428"/>
          </a:xfrm>
          <a:custGeom>
            <a:avLst/>
            <a:gdLst/>
            <a:ahLst/>
            <a:cxnLst/>
            <a:rect r="r" b="b" t="t" l="l"/>
            <a:pathLst>
              <a:path h="431428" w="745448">
                <a:moveTo>
                  <a:pt x="0" y="0"/>
                </a:moveTo>
                <a:lnTo>
                  <a:pt x="745448" y="0"/>
                </a:lnTo>
                <a:lnTo>
                  <a:pt x="745448" y="431428"/>
                </a:lnTo>
                <a:lnTo>
                  <a:pt x="0" y="431428"/>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4" id="14"/>
          <p:cNvSpPr/>
          <p:nvPr/>
        </p:nvSpPr>
        <p:spPr>
          <a:xfrm flipH="false" flipV="false" rot="585479">
            <a:off x="3502072" y="7856075"/>
            <a:ext cx="538906" cy="232179"/>
          </a:xfrm>
          <a:custGeom>
            <a:avLst/>
            <a:gdLst/>
            <a:ahLst/>
            <a:cxnLst/>
            <a:rect r="r" b="b" t="t" l="l"/>
            <a:pathLst>
              <a:path h="232179" w="538906">
                <a:moveTo>
                  <a:pt x="0" y="0"/>
                </a:moveTo>
                <a:lnTo>
                  <a:pt x="538906" y="0"/>
                </a:lnTo>
                <a:lnTo>
                  <a:pt x="538906" y="232179"/>
                </a:lnTo>
                <a:lnTo>
                  <a:pt x="0" y="232179"/>
                </a:lnTo>
                <a:lnTo>
                  <a:pt x="0" y="0"/>
                </a:lnTo>
                <a:close/>
              </a:path>
            </a:pathLst>
          </a:custGeom>
          <a:blipFill>
            <a:blip r:embed="rId17"/>
            <a:stretch>
              <a:fillRect l="0" t="0" r="0" b="0"/>
            </a:stretch>
          </a:blipFill>
        </p:spPr>
      </p:sp>
      <p:sp>
        <p:nvSpPr>
          <p:cNvPr name="Freeform 15" id="15"/>
          <p:cNvSpPr/>
          <p:nvPr/>
        </p:nvSpPr>
        <p:spPr>
          <a:xfrm flipH="false" flipV="false" rot="-1071685">
            <a:off x="4423222" y="7436813"/>
            <a:ext cx="745448" cy="431428"/>
          </a:xfrm>
          <a:custGeom>
            <a:avLst/>
            <a:gdLst/>
            <a:ahLst/>
            <a:cxnLst/>
            <a:rect r="r" b="b" t="t" l="l"/>
            <a:pathLst>
              <a:path h="431428" w="745448">
                <a:moveTo>
                  <a:pt x="0" y="0"/>
                </a:moveTo>
                <a:lnTo>
                  <a:pt x="745447" y="0"/>
                </a:lnTo>
                <a:lnTo>
                  <a:pt x="745447" y="431428"/>
                </a:lnTo>
                <a:lnTo>
                  <a:pt x="0" y="431428"/>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6" id="16"/>
          <p:cNvSpPr/>
          <p:nvPr/>
        </p:nvSpPr>
        <p:spPr>
          <a:xfrm flipH="false" flipV="false" rot="-10412187">
            <a:off x="1832259" y="7500150"/>
            <a:ext cx="745448" cy="431428"/>
          </a:xfrm>
          <a:custGeom>
            <a:avLst/>
            <a:gdLst/>
            <a:ahLst/>
            <a:cxnLst/>
            <a:rect r="r" b="b" t="t" l="l"/>
            <a:pathLst>
              <a:path h="431428" w="745448">
                <a:moveTo>
                  <a:pt x="0" y="0"/>
                </a:moveTo>
                <a:lnTo>
                  <a:pt x="745448" y="0"/>
                </a:lnTo>
                <a:lnTo>
                  <a:pt x="745448" y="431428"/>
                </a:lnTo>
                <a:lnTo>
                  <a:pt x="0" y="431428"/>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17" id="17"/>
          <p:cNvSpPr txBox="true"/>
          <p:nvPr/>
        </p:nvSpPr>
        <p:spPr>
          <a:xfrm rot="0">
            <a:off x="898470" y="1401701"/>
            <a:ext cx="13827448" cy="1985010"/>
          </a:xfrm>
          <a:prstGeom prst="rect">
            <a:avLst/>
          </a:prstGeom>
        </p:spPr>
        <p:txBody>
          <a:bodyPr anchor="t" rtlCol="false" tIns="0" lIns="0" bIns="0" rIns="0">
            <a:spAutoFit/>
          </a:bodyPr>
          <a:lstStyle/>
          <a:p>
            <a:pPr>
              <a:lnSpc>
                <a:spcPts val="5040"/>
              </a:lnSpc>
            </a:pPr>
            <a:r>
              <a:rPr lang="en-US" sz="3600">
                <a:solidFill>
                  <a:srgbClr val="000000"/>
                </a:solidFill>
                <a:latin typeface="Mark Pro 2"/>
              </a:rPr>
              <a:t>Smartie tore off the wrapping paper in a hurry! Mummy and Daddy Penguin had bought him a brand new tablet. It was just what he wanted, and he was so happy.</a:t>
            </a:r>
          </a:p>
        </p:txBody>
      </p:sp>
      <p:sp>
        <p:nvSpPr>
          <p:cNvPr name="Freeform 18" id="18"/>
          <p:cNvSpPr/>
          <p:nvPr/>
        </p:nvSpPr>
        <p:spPr>
          <a:xfrm flipH="false" flipV="false" rot="950257">
            <a:off x="7323127" y="4448920"/>
            <a:ext cx="4467402" cy="3100821"/>
          </a:xfrm>
          <a:custGeom>
            <a:avLst/>
            <a:gdLst/>
            <a:ahLst/>
            <a:cxnLst/>
            <a:rect r="r" b="b" t="t" l="l"/>
            <a:pathLst>
              <a:path h="3100821" w="4467402">
                <a:moveTo>
                  <a:pt x="0" y="0"/>
                </a:moveTo>
                <a:lnTo>
                  <a:pt x="4467402" y="0"/>
                </a:lnTo>
                <a:lnTo>
                  <a:pt x="4467402" y="3100821"/>
                </a:lnTo>
                <a:lnTo>
                  <a:pt x="0" y="3100821"/>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TextBox 19" id="19"/>
          <p:cNvSpPr txBox="true"/>
          <p:nvPr/>
        </p:nvSpPr>
        <p:spPr>
          <a:xfrm rot="0">
            <a:off x="7812194" y="5000625"/>
            <a:ext cx="3173164" cy="1692757"/>
          </a:xfrm>
          <a:prstGeom prst="rect">
            <a:avLst/>
          </a:prstGeom>
        </p:spPr>
        <p:txBody>
          <a:bodyPr anchor="t" rtlCol="false" tIns="0" lIns="0" bIns="0" rIns="0">
            <a:spAutoFit/>
          </a:bodyPr>
          <a:lstStyle/>
          <a:p>
            <a:pPr algn="ctr">
              <a:lnSpc>
                <a:spcPts val="4348"/>
              </a:lnSpc>
            </a:pPr>
            <a:r>
              <a:rPr lang="en-US" sz="3106">
                <a:solidFill>
                  <a:srgbClr val="000000"/>
                </a:solidFill>
                <a:latin typeface="Mark Pro 2"/>
              </a:rPr>
              <a:t>Oh! Thank you, thank you, thank you! </a:t>
            </a:r>
          </a:p>
        </p:txBody>
      </p:sp>
      <p:sp>
        <p:nvSpPr>
          <p:cNvPr name="Freeform 20" id="20"/>
          <p:cNvSpPr/>
          <p:nvPr/>
        </p:nvSpPr>
        <p:spPr>
          <a:xfrm flipH="false" flipV="false" rot="-1371311">
            <a:off x="10647948" y="8113162"/>
            <a:ext cx="824367" cy="1165723"/>
          </a:xfrm>
          <a:custGeom>
            <a:avLst/>
            <a:gdLst/>
            <a:ahLst/>
            <a:cxnLst/>
            <a:rect r="r" b="b" t="t" l="l"/>
            <a:pathLst>
              <a:path h="1165723" w="824367">
                <a:moveTo>
                  <a:pt x="0" y="0"/>
                </a:moveTo>
                <a:lnTo>
                  <a:pt x="824367" y="0"/>
                </a:lnTo>
                <a:lnTo>
                  <a:pt x="824367" y="1165723"/>
                </a:lnTo>
                <a:lnTo>
                  <a:pt x="0" y="1165723"/>
                </a:lnTo>
                <a:lnTo>
                  <a:pt x="0" y="0"/>
                </a:lnTo>
                <a:close/>
              </a:path>
            </a:pathLst>
          </a:custGeom>
          <a:blipFill>
            <a:blip r:embed="rId22"/>
            <a:stretch>
              <a:fillRect l="0" t="0" r="0" b="0"/>
            </a:stretch>
          </a:blipFill>
        </p:spPr>
      </p:sp>
      <p:sp>
        <p:nvSpPr>
          <p:cNvPr name="Freeform 21" id="21"/>
          <p:cNvSpPr/>
          <p:nvPr/>
        </p:nvSpPr>
        <p:spPr>
          <a:xfrm flipH="false" flipV="false" rot="-3330050">
            <a:off x="10220933" y="8130331"/>
            <a:ext cx="695427" cy="399870"/>
          </a:xfrm>
          <a:custGeom>
            <a:avLst/>
            <a:gdLst/>
            <a:ahLst/>
            <a:cxnLst/>
            <a:rect r="r" b="b" t="t" l="l"/>
            <a:pathLst>
              <a:path h="399870" w="695427">
                <a:moveTo>
                  <a:pt x="0" y="0"/>
                </a:moveTo>
                <a:lnTo>
                  <a:pt x="695427" y="0"/>
                </a:lnTo>
                <a:lnTo>
                  <a:pt x="695427" y="399871"/>
                </a:lnTo>
                <a:lnTo>
                  <a:pt x="0" y="399871"/>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22" id="22"/>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25"/>
            <a:stretch>
              <a:fillRect l="0" t="0" r="0" b="0"/>
            </a:stretch>
          </a:blipFill>
        </p:spPr>
      </p:sp>
      <p:sp>
        <p:nvSpPr>
          <p:cNvPr name="Freeform 23" id="23"/>
          <p:cNvSpPr/>
          <p:nvPr/>
        </p:nvSpPr>
        <p:spPr>
          <a:xfrm flipH="false" flipV="false" rot="0">
            <a:off x="-633631" y="-521351"/>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4" id="24"/>
          <p:cNvSpPr/>
          <p:nvPr/>
        </p:nvSpPr>
        <p:spPr>
          <a:xfrm flipH="false" flipV="false" rot="0">
            <a:off x="13627302" y="0"/>
            <a:ext cx="4660698" cy="1951667"/>
          </a:xfrm>
          <a:custGeom>
            <a:avLst/>
            <a:gdLst/>
            <a:ahLst/>
            <a:cxnLst/>
            <a:rect r="r" b="b" t="t" l="l"/>
            <a:pathLst>
              <a:path h="1951667" w="4660698">
                <a:moveTo>
                  <a:pt x="0" y="0"/>
                </a:moveTo>
                <a:lnTo>
                  <a:pt x="4660698" y="0"/>
                </a:lnTo>
                <a:lnTo>
                  <a:pt x="4660698" y="1951667"/>
                </a:lnTo>
                <a:lnTo>
                  <a:pt x="0" y="1951667"/>
                </a:lnTo>
                <a:lnTo>
                  <a:pt x="0" y="0"/>
                </a:lnTo>
                <a:close/>
              </a:path>
            </a:pathLst>
          </a:custGeom>
          <a:blipFill>
            <a:blip r:embed="rId26"/>
            <a:stretch>
              <a:fillRect l="0" t="0" r="0" b="0"/>
            </a:stretch>
          </a:blipFill>
        </p:spPr>
      </p:sp>
      <p:sp>
        <p:nvSpPr>
          <p:cNvPr name="Freeform 25" id="25"/>
          <p:cNvSpPr/>
          <p:nvPr/>
        </p:nvSpPr>
        <p:spPr>
          <a:xfrm flipH="false" flipV="false" rot="0">
            <a:off x="3024735" y="4681743"/>
            <a:ext cx="944772" cy="923515"/>
          </a:xfrm>
          <a:custGeom>
            <a:avLst/>
            <a:gdLst/>
            <a:ahLst/>
            <a:cxnLst/>
            <a:rect r="r" b="b" t="t" l="l"/>
            <a:pathLst>
              <a:path h="923515" w="944772">
                <a:moveTo>
                  <a:pt x="0" y="0"/>
                </a:moveTo>
                <a:lnTo>
                  <a:pt x="944773" y="0"/>
                </a:lnTo>
                <a:lnTo>
                  <a:pt x="944773" y="923514"/>
                </a:lnTo>
                <a:lnTo>
                  <a:pt x="0" y="923514"/>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Freeform 26" id="26"/>
          <p:cNvSpPr/>
          <p:nvPr/>
        </p:nvSpPr>
        <p:spPr>
          <a:xfrm flipH="false" flipV="false" rot="0">
            <a:off x="2580310" y="5438249"/>
            <a:ext cx="2000559" cy="2167267"/>
          </a:xfrm>
          <a:custGeom>
            <a:avLst/>
            <a:gdLst/>
            <a:ahLst/>
            <a:cxnLst/>
            <a:rect r="r" b="b" t="t" l="l"/>
            <a:pathLst>
              <a:path h="2167267" w="2000559">
                <a:moveTo>
                  <a:pt x="0" y="0"/>
                </a:moveTo>
                <a:lnTo>
                  <a:pt x="2000559" y="0"/>
                </a:lnTo>
                <a:lnTo>
                  <a:pt x="2000559" y="2167267"/>
                </a:lnTo>
                <a:lnTo>
                  <a:pt x="0" y="2167267"/>
                </a:lnTo>
                <a:lnTo>
                  <a:pt x="0" y="0"/>
                </a:lnTo>
                <a:close/>
              </a:path>
            </a:pathLst>
          </a:custGeom>
          <a:blipFill>
            <a:blip r:embed="rId29">
              <a:extLst>
                <a:ext uri="{96DAC541-7B7A-43D3-8B79-37D633B846F1}">
                  <asvg:svgBlip xmlns:asvg="http://schemas.microsoft.com/office/drawing/2016/SVG/main" r:embed="rId30"/>
                </a:ext>
              </a:extLst>
            </a:blip>
            <a:stretch>
              <a:fillRect l="-2814" t="-32968" r="0" b="0"/>
            </a:stretch>
          </a:blipFill>
        </p:spPr>
      </p:sp>
      <p:sp>
        <p:nvSpPr>
          <p:cNvPr name="Freeform 27" id="27"/>
          <p:cNvSpPr/>
          <p:nvPr/>
        </p:nvSpPr>
        <p:spPr>
          <a:xfrm flipH="false" flipV="false" rot="0">
            <a:off x="2599621" y="7456994"/>
            <a:ext cx="425115" cy="488637"/>
          </a:xfrm>
          <a:custGeom>
            <a:avLst/>
            <a:gdLst/>
            <a:ahLst/>
            <a:cxnLst/>
            <a:rect r="r" b="b" t="t" l="l"/>
            <a:pathLst>
              <a:path h="488637" w="425115">
                <a:moveTo>
                  <a:pt x="0" y="0"/>
                </a:moveTo>
                <a:lnTo>
                  <a:pt x="425114" y="0"/>
                </a:lnTo>
                <a:lnTo>
                  <a:pt x="425114" y="488638"/>
                </a:lnTo>
                <a:lnTo>
                  <a:pt x="0" y="488638"/>
                </a:lnTo>
                <a:lnTo>
                  <a:pt x="0" y="0"/>
                </a:lnTo>
                <a:close/>
              </a:path>
            </a:pathLst>
          </a:custGeom>
          <a:blipFill>
            <a:blip r:embed="rId31">
              <a:extLst>
                <a:ext uri="{96DAC541-7B7A-43D3-8B79-37D633B846F1}">
                  <asvg:svgBlip xmlns:asvg="http://schemas.microsoft.com/office/drawing/2016/SVG/main" r:embed="rId32"/>
                </a:ext>
              </a:extLst>
            </a:blip>
            <a:stretch>
              <a:fillRect l="0" t="0" r="0" b="0"/>
            </a:stretch>
          </a:blipFill>
        </p:spPr>
      </p:sp>
      <p:sp>
        <p:nvSpPr>
          <p:cNvPr name="Freeform 28" id="28"/>
          <p:cNvSpPr/>
          <p:nvPr/>
        </p:nvSpPr>
        <p:spPr>
          <a:xfrm flipH="false" flipV="false" rot="1399817">
            <a:off x="3732794" y="7506466"/>
            <a:ext cx="592757" cy="258658"/>
          </a:xfrm>
          <a:custGeom>
            <a:avLst/>
            <a:gdLst/>
            <a:ahLst/>
            <a:cxnLst/>
            <a:rect r="r" b="b" t="t" l="l"/>
            <a:pathLst>
              <a:path h="258658" w="592757">
                <a:moveTo>
                  <a:pt x="0" y="0"/>
                </a:moveTo>
                <a:lnTo>
                  <a:pt x="592757" y="0"/>
                </a:lnTo>
                <a:lnTo>
                  <a:pt x="592757" y="258658"/>
                </a:lnTo>
                <a:lnTo>
                  <a:pt x="0" y="258658"/>
                </a:lnTo>
                <a:lnTo>
                  <a:pt x="0" y="0"/>
                </a:lnTo>
                <a:close/>
              </a:path>
            </a:pathLst>
          </a:custGeom>
          <a:blipFill>
            <a:blip r:embed="rId33">
              <a:extLst>
                <a:ext uri="{96DAC541-7B7A-43D3-8B79-37D633B846F1}">
                  <asvg:svgBlip xmlns:asvg="http://schemas.microsoft.com/office/drawing/2016/SVG/main" r:embed="rId34"/>
                </a:ext>
              </a:extLst>
            </a:blip>
            <a:stretch>
              <a:fillRect l="0" t="0" r="0" b="0"/>
            </a:stretch>
          </a:blipFill>
        </p:spPr>
      </p:sp>
      <p:sp>
        <p:nvSpPr>
          <p:cNvPr name="Freeform 29" id="29"/>
          <p:cNvSpPr/>
          <p:nvPr/>
        </p:nvSpPr>
        <p:spPr>
          <a:xfrm flipH="false" flipV="false" rot="0">
            <a:off x="4029172" y="7436286"/>
            <a:ext cx="551697" cy="461356"/>
          </a:xfrm>
          <a:custGeom>
            <a:avLst/>
            <a:gdLst/>
            <a:ahLst/>
            <a:cxnLst/>
            <a:rect r="r" b="b" t="t" l="l"/>
            <a:pathLst>
              <a:path h="461356" w="551697">
                <a:moveTo>
                  <a:pt x="0" y="0"/>
                </a:moveTo>
                <a:lnTo>
                  <a:pt x="551697" y="0"/>
                </a:lnTo>
                <a:lnTo>
                  <a:pt x="551697" y="461356"/>
                </a:lnTo>
                <a:lnTo>
                  <a:pt x="0" y="461356"/>
                </a:lnTo>
                <a:lnTo>
                  <a:pt x="0" y="0"/>
                </a:lnTo>
                <a:close/>
              </a:path>
            </a:pathLst>
          </a:custGeom>
          <a:blipFill>
            <a:blip r:embed="rId35">
              <a:extLst>
                <a:ext uri="{96DAC541-7B7A-43D3-8B79-37D633B846F1}">
                  <asvg:svgBlip xmlns:asvg="http://schemas.microsoft.com/office/drawing/2016/SVG/main" r:embed="rId36"/>
                </a:ext>
              </a:extLst>
            </a:blip>
            <a:stretch>
              <a:fillRect l="0" t="0" r="0" b="0"/>
            </a:stretch>
          </a:blipFill>
        </p:spPr>
      </p:sp>
      <p:sp>
        <p:nvSpPr>
          <p:cNvPr name="Freeform 30" id="30"/>
          <p:cNvSpPr/>
          <p:nvPr/>
        </p:nvSpPr>
        <p:spPr>
          <a:xfrm flipH="false" flipV="false" rot="0">
            <a:off x="3096248" y="7523718"/>
            <a:ext cx="609560" cy="286493"/>
          </a:xfrm>
          <a:custGeom>
            <a:avLst/>
            <a:gdLst/>
            <a:ahLst/>
            <a:cxnLst/>
            <a:rect r="r" b="b" t="t" l="l"/>
            <a:pathLst>
              <a:path h="286493" w="609560">
                <a:moveTo>
                  <a:pt x="0" y="0"/>
                </a:moveTo>
                <a:lnTo>
                  <a:pt x="609560" y="0"/>
                </a:lnTo>
                <a:lnTo>
                  <a:pt x="609560" y="286493"/>
                </a:lnTo>
                <a:lnTo>
                  <a:pt x="0" y="286493"/>
                </a:lnTo>
                <a:lnTo>
                  <a:pt x="0" y="0"/>
                </a:lnTo>
                <a:close/>
              </a:path>
            </a:pathLst>
          </a:custGeom>
          <a:blipFill>
            <a:blip r:embed="rId37">
              <a:extLst>
                <a:ext uri="{96DAC541-7B7A-43D3-8B79-37D633B846F1}">
                  <asvg:svgBlip xmlns:asvg="http://schemas.microsoft.com/office/drawing/2016/SVG/main" r:embed="rId38"/>
                </a:ext>
              </a:extLst>
            </a:blip>
            <a:stretch>
              <a:fillRect l="0" t="0" r="0" b="0"/>
            </a:stretch>
          </a:blipFill>
        </p:spPr>
      </p:sp>
      <p:sp>
        <p:nvSpPr>
          <p:cNvPr name="Freeform 31" id="31"/>
          <p:cNvSpPr/>
          <p:nvPr/>
        </p:nvSpPr>
        <p:spPr>
          <a:xfrm flipH="false" flipV="false" rot="0">
            <a:off x="16267124" y="3864732"/>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2" id="32"/>
          <p:cNvSpPr/>
          <p:nvPr/>
        </p:nvSpPr>
        <p:spPr>
          <a:xfrm flipH="false" flipV="false" rot="0">
            <a:off x="-2523387" y="4651490"/>
            <a:ext cx="4034659" cy="1573517"/>
          </a:xfrm>
          <a:custGeom>
            <a:avLst/>
            <a:gdLst/>
            <a:ahLst/>
            <a:cxnLst/>
            <a:rect r="r" b="b" t="t" l="l"/>
            <a:pathLst>
              <a:path h="1573517" w="4034659">
                <a:moveTo>
                  <a:pt x="0" y="0"/>
                </a:moveTo>
                <a:lnTo>
                  <a:pt x="4034660" y="0"/>
                </a:lnTo>
                <a:lnTo>
                  <a:pt x="4034660"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11473556" y="76847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627302" y="4651490"/>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true" flipV="false" rot="0">
            <a:off x="7952208" y="6856075"/>
            <a:ext cx="1757065" cy="2402225"/>
          </a:xfrm>
          <a:custGeom>
            <a:avLst/>
            <a:gdLst/>
            <a:ahLst/>
            <a:cxnLst/>
            <a:rect r="r" b="b" t="t" l="l"/>
            <a:pathLst>
              <a:path h="2402225" w="1757065">
                <a:moveTo>
                  <a:pt x="1757064" y="0"/>
                </a:moveTo>
                <a:lnTo>
                  <a:pt x="0" y="0"/>
                </a:lnTo>
                <a:lnTo>
                  <a:pt x="0" y="2402225"/>
                </a:lnTo>
                <a:lnTo>
                  <a:pt x="1757064" y="2402225"/>
                </a:lnTo>
                <a:lnTo>
                  <a:pt x="1757064" y="0"/>
                </a:lnTo>
                <a:close/>
              </a:path>
            </a:pathLst>
          </a:custGeom>
          <a:blipFill>
            <a:blip r:embed="rId4"/>
            <a:stretch>
              <a:fillRect l="-551" t="-1977" r="-551" b="0"/>
            </a:stretch>
          </a:blipFill>
        </p:spPr>
      </p:sp>
      <p:sp>
        <p:nvSpPr>
          <p:cNvPr name="Freeform 5" id="5"/>
          <p:cNvSpPr/>
          <p:nvPr/>
        </p:nvSpPr>
        <p:spPr>
          <a:xfrm flipH="false" flipV="false" rot="0">
            <a:off x="-539585" y="-1016800"/>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false" rot="0">
            <a:off x="10700694" y="5033524"/>
            <a:ext cx="2419512" cy="4724356"/>
          </a:xfrm>
          <a:custGeom>
            <a:avLst/>
            <a:gdLst/>
            <a:ahLst/>
            <a:cxnLst/>
            <a:rect r="r" b="b" t="t" l="l"/>
            <a:pathLst>
              <a:path h="4724356" w="2419512">
                <a:moveTo>
                  <a:pt x="2419513" y="0"/>
                </a:moveTo>
                <a:lnTo>
                  <a:pt x="0" y="0"/>
                </a:lnTo>
                <a:lnTo>
                  <a:pt x="0" y="4724356"/>
                </a:lnTo>
                <a:lnTo>
                  <a:pt x="2419513" y="4724356"/>
                </a:lnTo>
                <a:lnTo>
                  <a:pt x="2419513" y="0"/>
                </a:lnTo>
                <a:close/>
              </a:path>
            </a:pathLst>
          </a:custGeom>
          <a:blipFill>
            <a:blip r:embed="rId5"/>
            <a:stretch>
              <a:fillRect l="0" t="0" r="0" b="0"/>
            </a:stretch>
          </a:blipFill>
        </p:spPr>
      </p:sp>
      <p:sp>
        <p:nvSpPr>
          <p:cNvPr name="Freeform 7" id="7"/>
          <p:cNvSpPr/>
          <p:nvPr/>
        </p:nvSpPr>
        <p:spPr>
          <a:xfrm flipH="false" flipV="false" rot="1004723">
            <a:off x="11593835" y="5048250"/>
            <a:ext cx="633232" cy="364108"/>
          </a:xfrm>
          <a:custGeom>
            <a:avLst/>
            <a:gdLst/>
            <a:ahLst/>
            <a:cxnLst/>
            <a:rect r="r" b="b" t="t" l="l"/>
            <a:pathLst>
              <a:path h="364108" w="633232">
                <a:moveTo>
                  <a:pt x="0" y="0"/>
                </a:moveTo>
                <a:lnTo>
                  <a:pt x="633232" y="0"/>
                </a:lnTo>
                <a:lnTo>
                  <a:pt x="633232" y="364108"/>
                </a:lnTo>
                <a:lnTo>
                  <a:pt x="0" y="36410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2027284">
            <a:off x="9789433" y="8051682"/>
            <a:ext cx="1009213" cy="681226"/>
          </a:xfrm>
          <a:custGeom>
            <a:avLst/>
            <a:gdLst/>
            <a:ahLst/>
            <a:cxnLst/>
            <a:rect r="r" b="b" t="t" l="l"/>
            <a:pathLst>
              <a:path h="681226" w="1009213">
                <a:moveTo>
                  <a:pt x="0" y="0"/>
                </a:moveTo>
                <a:lnTo>
                  <a:pt x="1009213" y="0"/>
                </a:lnTo>
                <a:lnTo>
                  <a:pt x="1009213" y="681226"/>
                </a:lnTo>
                <a:lnTo>
                  <a:pt x="0" y="681226"/>
                </a:lnTo>
                <a:lnTo>
                  <a:pt x="0" y="0"/>
                </a:lnTo>
                <a:close/>
              </a:path>
            </a:pathLst>
          </a:custGeom>
          <a:blipFill>
            <a:blip r:embed="rId8">
              <a:extLst>
                <a:ext uri="{96DAC541-7B7A-43D3-8B79-37D633B846F1}">
                  <asvg:svgBlip xmlns:asvg="http://schemas.microsoft.com/office/drawing/2016/SVG/main" r:embed="rId9"/>
                </a:ext>
              </a:extLst>
            </a:blip>
            <a:stretch>
              <a:fillRect l="0" t="-52929" r="-3228" b="0"/>
            </a:stretch>
          </a:blipFill>
        </p:spPr>
      </p:sp>
      <p:sp>
        <p:nvSpPr>
          <p:cNvPr name="Freeform 9" id="9"/>
          <p:cNvSpPr/>
          <p:nvPr/>
        </p:nvSpPr>
        <p:spPr>
          <a:xfrm flipH="false" flipV="false" rot="2058032">
            <a:off x="10541380" y="8299993"/>
            <a:ext cx="180322" cy="651627"/>
          </a:xfrm>
          <a:custGeom>
            <a:avLst/>
            <a:gdLst/>
            <a:ahLst/>
            <a:cxnLst/>
            <a:rect r="r" b="b" t="t" l="l"/>
            <a:pathLst>
              <a:path h="651627" w="180322">
                <a:moveTo>
                  <a:pt x="0" y="0"/>
                </a:moveTo>
                <a:lnTo>
                  <a:pt x="180323" y="0"/>
                </a:lnTo>
                <a:lnTo>
                  <a:pt x="180323" y="651627"/>
                </a:lnTo>
                <a:lnTo>
                  <a:pt x="0" y="651627"/>
                </a:lnTo>
                <a:lnTo>
                  <a:pt x="0" y="0"/>
                </a:lnTo>
                <a:close/>
              </a:path>
            </a:pathLst>
          </a:custGeom>
          <a:blipFill>
            <a:blip r:embed="rId10">
              <a:extLst>
                <a:ext uri="{96DAC541-7B7A-43D3-8B79-37D633B846F1}">
                  <asvg:svgBlip xmlns:asvg="http://schemas.microsoft.com/office/drawing/2016/SVG/main" r:embed="rId11"/>
                </a:ext>
              </a:extLst>
            </a:blip>
            <a:stretch>
              <a:fillRect l="0" t="-19892" r="-352358" b="-435"/>
            </a:stretch>
          </a:blipFill>
        </p:spPr>
      </p:sp>
      <p:sp>
        <p:nvSpPr>
          <p:cNvPr name="Freeform 10" id="10"/>
          <p:cNvSpPr/>
          <p:nvPr/>
        </p:nvSpPr>
        <p:spPr>
          <a:xfrm flipH="false" flipV="false" rot="7457631">
            <a:off x="9885910" y="7851466"/>
            <a:ext cx="764889" cy="1081616"/>
          </a:xfrm>
          <a:custGeom>
            <a:avLst/>
            <a:gdLst/>
            <a:ahLst/>
            <a:cxnLst/>
            <a:rect r="r" b="b" t="t" l="l"/>
            <a:pathLst>
              <a:path h="1081616" w="764889">
                <a:moveTo>
                  <a:pt x="0" y="0"/>
                </a:moveTo>
                <a:lnTo>
                  <a:pt x="764889" y="0"/>
                </a:lnTo>
                <a:lnTo>
                  <a:pt x="764889" y="1081616"/>
                </a:lnTo>
                <a:lnTo>
                  <a:pt x="0" y="1081616"/>
                </a:lnTo>
                <a:lnTo>
                  <a:pt x="0" y="0"/>
                </a:lnTo>
                <a:close/>
              </a:path>
            </a:pathLst>
          </a:custGeom>
          <a:blipFill>
            <a:blip r:embed="rId12"/>
            <a:stretch>
              <a:fillRect l="0" t="0" r="0" b="0"/>
            </a:stretch>
          </a:blipFill>
        </p:spPr>
      </p:sp>
      <p:sp>
        <p:nvSpPr>
          <p:cNvPr name="Freeform 11" id="11"/>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13"/>
            <a:stretch>
              <a:fillRect l="0" t="0" r="0" b="0"/>
            </a:stretch>
          </a:blipFill>
        </p:spPr>
      </p:sp>
      <p:sp>
        <p:nvSpPr>
          <p:cNvPr name="Freeform 12" id="12"/>
          <p:cNvSpPr/>
          <p:nvPr/>
        </p:nvSpPr>
        <p:spPr>
          <a:xfrm flipH="false" flipV="false" rot="2058032">
            <a:off x="9825537" y="8023131"/>
            <a:ext cx="797773" cy="654466"/>
          </a:xfrm>
          <a:custGeom>
            <a:avLst/>
            <a:gdLst/>
            <a:ahLst/>
            <a:cxnLst/>
            <a:rect r="r" b="b" t="t" l="l"/>
            <a:pathLst>
              <a:path h="654466" w="797773">
                <a:moveTo>
                  <a:pt x="0" y="0"/>
                </a:moveTo>
                <a:lnTo>
                  <a:pt x="797774" y="0"/>
                </a:lnTo>
                <a:lnTo>
                  <a:pt x="797774" y="654467"/>
                </a:lnTo>
                <a:lnTo>
                  <a:pt x="0" y="654467"/>
                </a:lnTo>
                <a:lnTo>
                  <a:pt x="0" y="0"/>
                </a:lnTo>
                <a:close/>
              </a:path>
            </a:pathLst>
          </a:custGeom>
          <a:blipFill>
            <a:blip r:embed="rId10">
              <a:extLst>
                <a:ext uri="{96DAC541-7B7A-43D3-8B79-37D633B846F1}">
                  <asvg:svgBlip xmlns:asvg="http://schemas.microsoft.com/office/drawing/2016/SVG/main" r:embed="rId11"/>
                </a:ext>
              </a:extLst>
            </a:blip>
            <a:stretch>
              <a:fillRect l="0" t="-19806" r="-2247" b="0"/>
            </a:stretch>
          </a:blipFill>
        </p:spPr>
      </p:sp>
      <p:sp>
        <p:nvSpPr>
          <p:cNvPr name="TextBox 13" id="13"/>
          <p:cNvSpPr txBox="true"/>
          <p:nvPr/>
        </p:nvSpPr>
        <p:spPr>
          <a:xfrm rot="0">
            <a:off x="942048" y="1332980"/>
            <a:ext cx="14020319" cy="2623185"/>
          </a:xfrm>
          <a:prstGeom prst="rect">
            <a:avLst/>
          </a:prstGeom>
        </p:spPr>
        <p:txBody>
          <a:bodyPr anchor="t" rtlCol="false" tIns="0" lIns="0" bIns="0" rIns="0">
            <a:spAutoFit/>
          </a:bodyPr>
          <a:lstStyle/>
          <a:p>
            <a:pPr>
              <a:lnSpc>
                <a:spcPts val="5040"/>
              </a:lnSpc>
            </a:pPr>
            <a:r>
              <a:rPr lang="en-US" sz="3600">
                <a:solidFill>
                  <a:srgbClr val="000000"/>
                </a:solidFill>
                <a:latin typeface="Mark Pro 2"/>
              </a:rPr>
              <a:t>Smartie’s parents explained that Smartie would be allowed to play on his tablet once in the morning and once in the afternoon. Mummy Penguin helped Smartie to get online and he was off! </a:t>
            </a:r>
          </a:p>
        </p:txBody>
      </p:sp>
      <p:sp>
        <p:nvSpPr>
          <p:cNvPr name="Freeform 14" id="14"/>
          <p:cNvSpPr/>
          <p:nvPr/>
        </p:nvSpPr>
        <p:spPr>
          <a:xfrm flipH="false" flipV="false" rot="0">
            <a:off x="-3005959" y="4818499"/>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0">
            <a:off x="-2224314" y="8471541"/>
            <a:ext cx="4034659" cy="1573517"/>
          </a:xfrm>
          <a:custGeom>
            <a:avLst/>
            <a:gdLst/>
            <a:ahLst/>
            <a:cxnLst/>
            <a:rect r="r" b="b" t="t" l="l"/>
            <a:pathLst>
              <a:path h="1573517" w="4034659">
                <a:moveTo>
                  <a:pt x="0" y="0"/>
                </a:moveTo>
                <a:lnTo>
                  <a:pt x="4034659" y="0"/>
                </a:lnTo>
                <a:lnTo>
                  <a:pt x="4034659"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16" id="16"/>
          <p:cNvSpPr/>
          <p:nvPr/>
        </p:nvSpPr>
        <p:spPr>
          <a:xfrm flipH="false" flipV="false" rot="0">
            <a:off x="1472623" y="6920638"/>
            <a:ext cx="4159622" cy="3208108"/>
          </a:xfrm>
          <a:custGeom>
            <a:avLst/>
            <a:gdLst/>
            <a:ahLst/>
            <a:cxnLst/>
            <a:rect r="r" b="b" t="t" l="l"/>
            <a:pathLst>
              <a:path h="3208108" w="4159622">
                <a:moveTo>
                  <a:pt x="0" y="0"/>
                </a:moveTo>
                <a:lnTo>
                  <a:pt x="4159622" y="0"/>
                </a:lnTo>
                <a:lnTo>
                  <a:pt x="4159622" y="3208109"/>
                </a:lnTo>
                <a:lnTo>
                  <a:pt x="0" y="320810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7" id="17"/>
          <p:cNvSpPr/>
          <p:nvPr/>
        </p:nvSpPr>
        <p:spPr>
          <a:xfrm flipH="false" flipV="false" rot="0">
            <a:off x="1511273" y="7930462"/>
            <a:ext cx="4082322" cy="923625"/>
          </a:xfrm>
          <a:custGeom>
            <a:avLst/>
            <a:gdLst/>
            <a:ahLst/>
            <a:cxnLst/>
            <a:rect r="r" b="b" t="t" l="l"/>
            <a:pathLst>
              <a:path h="923625" w="4082322">
                <a:moveTo>
                  <a:pt x="0" y="0"/>
                </a:moveTo>
                <a:lnTo>
                  <a:pt x="4082322" y="0"/>
                </a:lnTo>
                <a:lnTo>
                  <a:pt x="4082322" y="923625"/>
                </a:lnTo>
                <a:lnTo>
                  <a:pt x="0" y="923625"/>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8" id="18"/>
          <p:cNvSpPr/>
          <p:nvPr/>
        </p:nvSpPr>
        <p:spPr>
          <a:xfrm flipH="false" flipV="false" rot="0">
            <a:off x="2048871" y="7131952"/>
            <a:ext cx="628277" cy="473563"/>
          </a:xfrm>
          <a:custGeom>
            <a:avLst/>
            <a:gdLst/>
            <a:ahLst/>
            <a:cxnLst/>
            <a:rect r="r" b="b" t="t" l="l"/>
            <a:pathLst>
              <a:path h="473563" w="628277">
                <a:moveTo>
                  <a:pt x="0" y="0"/>
                </a:moveTo>
                <a:lnTo>
                  <a:pt x="628277" y="0"/>
                </a:lnTo>
                <a:lnTo>
                  <a:pt x="628277" y="473564"/>
                </a:lnTo>
                <a:lnTo>
                  <a:pt x="0" y="473564"/>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9" id="19"/>
          <p:cNvSpPr/>
          <p:nvPr/>
        </p:nvSpPr>
        <p:spPr>
          <a:xfrm flipH="false" flipV="false" rot="0">
            <a:off x="4291842" y="7098017"/>
            <a:ext cx="564777" cy="425701"/>
          </a:xfrm>
          <a:custGeom>
            <a:avLst/>
            <a:gdLst/>
            <a:ahLst/>
            <a:cxnLst/>
            <a:rect r="r" b="b" t="t" l="l"/>
            <a:pathLst>
              <a:path h="425701" w="564777">
                <a:moveTo>
                  <a:pt x="0" y="0"/>
                </a:moveTo>
                <a:lnTo>
                  <a:pt x="564777" y="0"/>
                </a:lnTo>
                <a:lnTo>
                  <a:pt x="564777" y="425701"/>
                </a:lnTo>
                <a:lnTo>
                  <a:pt x="0" y="425701"/>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0" id="20"/>
          <p:cNvSpPr/>
          <p:nvPr/>
        </p:nvSpPr>
        <p:spPr>
          <a:xfrm flipH="false" flipV="false" rot="1399817">
            <a:off x="3732794" y="7506466"/>
            <a:ext cx="592757" cy="258658"/>
          </a:xfrm>
          <a:custGeom>
            <a:avLst/>
            <a:gdLst/>
            <a:ahLst/>
            <a:cxnLst/>
            <a:rect r="r" b="b" t="t" l="l"/>
            <a:pathLst>
              <a:path h="258658" w="592757">
                <a:moveTo>
                  <a:pt x="0" y="0"/>
                </a:moveTo>
                <a:lnTo>
                  <a:pt x="592757" y="0"/>
                </a:lnTo>
                <a:lnTo>
                  <a:pt x="592757" y="258658"/>
                </a:lnTo>
                <a:lnTo>
                  <a:pt x="0" y="258658"/>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21" id="21"/>
          <p:cNvSpPr/>
          <p:nvPr/>
        </p:nvSpPr>
        <p:spPr>
          <a:xfrm flipH="false" flipV="false" rot="0">
            <a:off x="4029172" y="7436286"/>
            <a:ext cx="551697" cy="461356"/>
          </a:xfrm>
          <a:custGeom>
            <a:avLst/>
            <a:gdLst/>
            <a:ahLst/>
            <a:cxnLst/>
            <a:rect r="r" b="b" t="t" l="l"/>
            <a:pathLst>
              <a:path h="461356" w="551697">
                <a:moveTo>
                  <a:pt x="0" y="0"/>
                </a:moveTo>
                <a:lnTo>
                  <a:pt x="551697" y="0"/>
                </a:lnTo>
                <a:lnTo>
                  <a:pt x="551697" y="461356"/>
                </a:lnTo>
                <a:lnTo>
                  <a:pt x="0" y="461356"/>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22" id="22"/>
          <p:cNvSpPr/>
          <p:nvPr/>
        </p:nvSpPr>
        <p:spPr>
          <a:xfrm flipH="false" flipV="false" rot="0">
            <a:off x="2599621" y="7456994"/>
            <a:ext cx="425115" cy="488637"/>
          </a:xfrm>
          <a:custGeom>
            <a:avLst/>
            <a:gdLst/>
            <a:ahLst/>
            <a:cxnLst/>
            <a:rect r="r" b="b" t="t" l="l"/>
            <a:pathLst>
              <a:path h="488637" w="425115">
                <a:moveTo>
                  <a:pt x="0" y="0"/>
                </a:moveTo>
                <a:lnTo>
                  <a:pt x="425114" y="0"/>
                </a:lnTo>
                <a:lnTo>
                  <a:pt x="425114" y="488638"/>
                </a:lnTo>
                <a:lnTo>
                  <a:pt x="0" y="488638"/>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23" id="23"/>
          <p:cNvSpPr/>
          <p:nvPr/>
        </p:nvSpPr>
        <p:spPr>
          <a:xfrm flipH="false" flipV="false" rot="0">
            <a:off x="3096248" y="7523718"/>
            <a:ext cx="609560" cy="286493"/>
          </a:xfrm>
          <a:custGeom>
            <a:avLst/>
            <a:gdLst/>
            <a:ahLst/>
            <a:cxnLst/>
            <a:rect r="r" b="b" t="t" l="l"/>
            <a:pathLst>
              <a:path h="286493" w="609560">
                <a:moveTo>
                  <a:pt x="0" y="0"/>
                </a:moveTo>
                <a:lnTo>
                  <a:pt x="609560" y="0"/>
                </a:lnTo>
                <a:lnTo>
                  <a:pt x="609560" y="286493"/>
                </a:lnTo>
                <a:lnTo>
                  <a:pt x="0" y="286493"/>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Freeform 24" id="24"/>
          <p:cNvSpPr/>
          <p:nvPr/>
        </p:nvSpPr>
        <p:spPr>
          <a:xfrm flipH="false" flipV="false" rot="0">
            <a:off x="3552434" y="7523718"/>
            <a:ext cx="323442" cy="448447"/>
          </a:xfrm>
          <a:custGeom>
            <a:avLst/>
            <a:gdLst/>
            <a:ahLst/>
            <a:cxnLst/>
            <a:rect r="r" b="b" t="t" l="l"/>
            <a:pathLst>
              <a:path h="448447" w="323442">
                <a:moveTo>
                  <a:pt x="0" y="0"/>
                </a:moveTo>
                <a:lnTo>
                  <a:pt x="323442" y="0"/>
                </a:lnTo>
                <a:lnTo>
                  <a:pt x="323442" y="448446"/>
                </a:lnTo>
                <a:lnTo>
                  <a:pt x="0" y="448446"/>
                </a:lnTo>
                <a:lnTo>
                  <a:pt x="0" y="0"/>
                </a:lnTo>
                <a:close/>
              </a:path>
            </a:pathLst>
          </a:custGeom>
          <a:blipFill>
            <a:blip r:embed="rId28">
              <a:extLst>
                <a:ext uri="{96DAC541-7B7A-43D3-8B79-37D633B846F1}">
                  <asvg:svgBlip xmlns:asvg="http://schemas.microsoft.com/office/drawing/2016/SVG/main" r:embed="rId29"/>
                </a:ext>
              </a:extLst>
            </a:blip>
            <a:stretch>
              <a:fillRect l="0" t="0" r="0" b="0"/>
            </a:stretch>
          </a:blipFill>
        </p:spPr>
      </p:sp>
      <p:sp>
        <p:nvSpPr>
          <p:cNvPr name="Freeform 25" id="25"/>
          <p:cNvSpPr/>
          <p:nvPr/>
        </p:nvSpPr>
        <p:spPr>
          <a:xfrm flipH="false" flipV="false" rot="0">
            <a:off x="2740847" y="7669061"/>
            <a:ext cx="745448" cy="431428"/>
          </a:xfrm>
          <a:custGeom>
            <a:avLst/>
            <a:gdLst/>
            <a:ahLst/>
            <a:cxnLst/>
            <a:rect r="r" b="b" t="t" l="l"/>
            <a:pathLst>
              <a:path h="431428" w="745448">
                <a:moveTo>
                  <a:pt x="0" y="0"/>
                </a:moveTo>
                <a:lnTo>
                  <a:pt x="745448" y="0"/>
                </a:lnTo>
                <a:lnTo>
                  <a:pt x="745448" y="431428"/>
                </a:lnTo>
                <a:lnTo>
                  <a:pt x="0" y="431428"/>
                </a:lnTo>
                <a:lnTo>
                  <a:pt x="0" y="0"/>
                </a:lnTo>
                <a:close/>
              </a:path>
            </a:pathLst>
          </a:custGeom>
          <a:blipFill>
            <a:blip r:embed="rId30">
              <a:extLst>
                <a:ext uri="{96DAC541-7B7A-43D3-8B79-37D633B846F1}">
                  <asvg:svgBlip xmlns:asvg="http://schemas.microsoft.com/office/drawing/2016/SVG/main" r:embed="rId31"/>
                </a:ext>
              </a:extLst>
            </a:blip>
            <a:stretch>
              <a:fillRect l="0" t="0" r="0" b="0"/>
            </a:stretch>
          </a:blipFill>
        </p:spPr>
      </p:sp>
      <p:sp>
        <p:nvSpPr>
          <p:cNvPr name="Freeform 26" id="26"/>
          <p:cNvSpPr/>
          <p:nvPr/>
        </p:nvSpPr>
        <p:spPr>
          <a:xfrm flipH="false" flipV="false" rot="585479">
            <a:off x="3502072" y="7856075"/>
            <a:ext cx="538906" cy="232179"/>
          </a:xfrm>
          <a:custGeom>
            <a:avLst/>
            <a:gdLst/>
            <a:ahLst/>
            <a:cxnLst/>
            <a:rect r="r" b="b" t="t" l="l"/>
            <a:pathLst>
              <a:path h="232179" w="538906">
                <a:moveTo>
                  <a:pt x="0" y="0"/>
                </a:moveTo>
                <a:lnTo>
                  <a:pt x="538906" y="0"/>
                </a:lnTo>
                <a:lnTo>
                  <a:pt x="538906" y="232179"/>
                </a:lnTo>
                <a:lnTo>
                  <a:pt x="0" y="232179"/>
                </a:lnTo>
                <a:lnTo>
                  <a:pt x="0" y="0"/>
                </a:lnTo>
                <a:close/>
              </a:path>
            </a:pathLst>
          </a:custGeom>
          <a:blipFill>
            <a:blip r:embed="rId32"/>
            <a:stretch>
              <a:fillRect l="0" t="0" r="0" b="0"/>
            </a:stretch>
          </a:blipFill>
        </p:spPr>
      </p:sp>
      <p:sp>
        <p:nvSpPr>
          <p:cNvPr name="Freeform 27" id="27"/>
          <p:cNvSpPr/>
          <p:nvPr/>
        </p:nvSpPr>
        <p:spPr>
          <a:xfrm flipH="false" flipV="false" rot="-1071685">
            <a:off x="4423222" y="7436813"/>
            <a:ext cx="745448" cy="431428"/>
          </a:xfrm>
          <a:custGeom>
            <a:avLst/>
            <a:gdLst/>
            <a:ahLst/>
            <a:cxnLst/>
            <a:rect r="r" b="b" t="t" l="l"/>
            <a:pathLst>
              <a:path h="431428" w="745448">
                <a:moveTo>
                  <a:pt x="0" y="0"/>
                </a:moveTo>
                <a:lnTo>
                  <a:pt x="745447" y="0"/>
                </a:lnTo>
                <a:lnTo>
                  <a:pt x="745447" y="431428"/>
                </a:lnTo>
                <a:lnTo>
                  <a:pt x="0" y="431428"/>
                </a:lnTo>
                <a:lnTo>
                  <a:pt x="0" y="0"/>
                </a:lnTo>
                <a:close/>
              </a:path>
            </a:pathLst>
          </a:custGeom>
          <a:blipFill>
            <a:blip r:embed="rId33">
              <a:extLst>
                <a:ext uri="{96DAC541-7B7A-43D3-8B79-37D633B846F1}">
                  <asvg:svgBlip xmlns:asvg="http://schemas.microsoft.com/office/drawing/2016/SVG/main" r:embed="rId34"/>
                </a:ext>
              </a:extLst>
            </a:blip>
            <a:stretch>
              <a:fillRect l="0" t="0" r="0" b="0"/>
            </a:stretch>
          </a:blipFill>
        </p:spPr>
      </p:sp>
      <p:sp>
        <p:nvSpPr>
          <p:cNvPr name="Freeform 28" id="28"/>
          <p:cNvSpPr/>
          <p:nvPr/>
        </p:nvSpPr>
        <p:spPr>
          <a:xfrm flipH="false" flipV="false" rot="-10412187">
            <a:off x="1832259" y="7500150"/>
            <a:ext cx="745448" cy="431428"/>
          </a:xfrm>
          <a:custGeom>
            <a:avLst/>
            <a:gdLst/>
            <a:ahLst/>
            <a:cxnLst/>
            <a:rect r="r" b="b" t="t" l="l"/>
            <a:pathLst>
              <a:path h="431428" w="745448">
                <a:moveTo>
                  <a:pt x="0" y="0"/>
                </a:moveTo>
                <a:lnTo>
                  <a:pt x="745448" y="0"/>
                </a:lnTo>
                <a:lnTo>
                  <a:pt x="745448" y="431428"/>
                </a:lnTo>
                <a:lnTo>
                  <a:pt x="0" y="431428"/>
                </a:lnTo>
                <a:lnTo>
                  <a:pt x="0" y="0"/>
                </a:lnTo>
                <a:close/>
              </a:path>
            </a:pathLst>
          </a:custGeom>
          <a:blipFill>
            <a:blip r:embed="rId33">
              <a:extLst>
                <a:ext uri="{96DAC541-7B7A-43D3-8B79-37D633B846F1}">
                  <asvg:svgBlip xmlns:asvg="http://schemas.microsoft.com/office/drawing/2016/SVG/main" r:embed="rId34"/>
                </a:ext>
              </a:extLst>
            </a:blip>
            <a:stretch>
              <a:fillRect l="0" t="0" r="0" b="0"/>
            </a:stretch>
          </a:blipFill>
        </p:spPr>
      </p:sp>
      <p:sp>
        <p:nvSpPr>
          <p:cNvPr name="Freeform 29" id="29"/>
          <p:cNvSpPr/>
          <p:nvPr/>
        </p:nvSpPr>
        <p:spPr>
          <a:xfrm flipH="false" flipV="false" rot="0">
            <a:off x="3024735" y="4681743"/>
            <a:ext cx="944772" cy="923515"/>
          </a:xfrm>
          <a:custGeom>
            <a:avLst/>
            <a:gdLst/>
            <a:ahLst/>
            <a:cxnLst/>
            <a:rect r="r" b="b" t="t" l="l"/>
            <a:pathLst>
              <a:path h="923515" w="944772">
                <a:moveTo>
                  <a:pt x="0" y="0"/>
                </a:moveTo>
                <a:lnTo>
                  <a:pt x="944773" y="0"/>
                </a:lnTo>
                <a:lnTo>
                  <a:pt x="944773" y="923514"/>
                </a:lnTo>
                <a:lnTo>
                  <a:pt x="0" y="923514"/>
                </a:lnTo>
                <a:lnTo>
                  <a:pt x="0" y="0"/>
                </a:lnTo>
                <a:close/>
              </a:path>
            </a:pathLst>
          </a:custGeom>
          <a:blipFill>
            <a:blip r:embed="rId35">
              <a:extLst>
                <a:ext uri="{96DAC541-7B7A-43D3-8B79-37D633B846F1}">
                  <asvg:svgBlip xmlns:asvg="http://schemas.microsoft.com/office/drawing/2016/SVG/main" r:embed="rId36"/>
                </a:ext>
              </a:extLst>
            </a:blip>
            <a:stretch>
              <a:fillRect l="0" t="0" r="0" b="0"/>
            </a:stretch>
          </a:blipFill>
        </p:spPr>
      </p:sp>
      <p:sp>
        <p:nvSpPr>
          <p:cNvPr name="Freeform 30" id="30"/>
          <p:cNvSpPr/>
          <p:nvPr/>
        </p:nvSpPr>
        <p:spPr>
          <a:xfrm flipH="false" flipV="false" rot="0">
            <a:off x="2580310" y="5438249"/>
            <a:ext cx="2000559" cy="2167267"/>
          </a:xfrm>
          <a:custGeom>
            <a:avLst/>
            <a:gdLst/>
            <a:ahLst/>
            <a:cxnLst/>
            <a:rect r="r" b="b" t="t" l="l"/>
            <a:pathLst>
              <a:path h="2167267" w="2000559">
                <a:moveTo>
                  <a:pt x="0" y="0"/>
                </a:moveTo>
                <a:lnTo>
                  <a:pt x="2000559" y="0"/>
                </a:lnTo>
                <a:lnTo>
                  <a:pt x="2000559" y="2167267"/>
                </a:lnTo>
                <a:lnTo>
                  <a:pt x="0" y="2167267"/>
                </a:lnTo>
                <a:lnTo>
                  <a:pt x="0" y="0"/>
                </a:lnTo>
                <a:close/>
              </a:path>
            </a:pathLst>
          </a:custGeom>
          <a:blipFill>
            <a:blip r:embed="rId37">
              <a:extLst>
                <a:ext uri="{96DAC541-7B7A-43D3-8B79-37D633B846F1}">
                  <asvg:svgBlip xmlns:asvg="http://schemas.microsoft.com/office/drawing/2016/SVG/main" r:embed="rId38"/>
                </a:ext>
              </a:extLst>
            </a:blip>
            <a:stretch>
              <a:fillRect l="-2814" t="-32968" r="0" b="0"/>
            </a:stretch>
          </a:blipFill>
        </p:spPr>
      </p:sp>
      <p:sp>
        <p:nvSpPr>
          <p:cNvPr name="Freeform 31" id="31"/>
          <p:cNvSpPr/>
          <p:nvPr/>
        </p:nvSpPr>
        <p:spPr>
          <a:xfrm flipH="false" flipV="false" rot="0">
            <a:off x="13627302" y="0"/>
            <a:ext cx="4660698" cy="1951667"/>
          </a:xfrm>
          <a:custGeom>
            <a:avLst/>
            <a:gdLst/>
            <a:ahLst/>
            <a:cxnLst/>
            <a:rect r="r" b="b" t="t" l="l"/>
            <a:pathLst>
              <a:path h="1951667" w="4660698">
                <a:moveTo>
                  <a:pt x="0" y="0"/>
                </a:moveTo>
                <a:lnTo>
                  <a:pt x="4660698" y="0"/>
                </a:lnTo>
                <a:lnTo>
                  <a:pt x="4660698" y="1951667"/>
                </a:lnTo>
                <a:lnTo>
                  <a:pt x="0" y="1951667"/>
                </a:lnTo>
                <a:lnTo>
                  <a:pt x="0" y="0"/>
                </a:lnTo>
                <a:close/>
              </a:path>
            </a:pathLst>
          </a:custGeom>
          <a:blipFill>
            <a:blip r:embed="rId39"/>
            <a:stretch>
              <a:fillRect l="0" t="0" r="0" b="0"/>
            </a:stretch>
          </a:blipFill>
        </p:spPr>
      </p:sp>
      <p:sp>
        <p:nvSpPr>
          <p:cNvPr name="Freeform 32" id="32"/>
          <p:cNvSpPr/>
          <p:nvPr/>
        </p:nvSpPr>
        <p:spPr>
          <a:xfrm flipH="false" flipV="false" rot="0">
            <a:off x="17259300" y="218795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3005959" y="2308479"/>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608724" y="752306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967830" y="424676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8743755" y="-94724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true" flipV="false" rot="0">
            <a:off x="5218632" y="4842427"/>
            <a:ext cx="4510161" cy="3656989"/>
          </a:xfrm>
          <a:custGeom>
            <a:avLst/>
            <a:gdLst/>
            <a:ahLst/>
            <a:cxnLst/>
            <a:rect r="r" b="b" t="t" l="l"/>
            <a:pathLst>
              <a:path h="3656989" w="4510161">
                <a:moveTo>
                  <a:pt x="4510161" y="0"/>
                </a:moveTo>
                <a:lnTo>
                  <a:pt x="0" y="0"/>
                </a:lnTo>
                <a:lnTo>
                  <a:pt x="0" y="3656989"/>
                </a:lnTo>
                <a:lnTo>
                  <a:pt x="4510161" y="3656989"/>
                </a:lnTo>
                <a:lnTo>
                  <a:pt x="4510161"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6"/>
            <a:stretch>
              <a:fillRect l="0" t="0" r="0" b="0"/>
            </a:stretch>
          </a:blipFill>
        </p:spPr>
      </p:sp>
      <p:sp>
        <p:nvSpPr>
          <p:cNvPr name="Freeform 10" id="10"/>
          <p:cNvSpPr/>
          <p:nvPr/>
        </p:nvSpPr>
        <p:spPr>
          <a:xfrm flipH="true" flipV="false" rot="0">
            <a:off x="9391444" y="6550798"/>
            <a:ext cx="2264054" cy="3095370"/>
          </a:xfrm>
          <a:custGeom>
            <a:avLst/>
            <a:gdLst/>
            <a:ahLst/>
            <a:cxnLst/>
            <a:rect r="r" b="b" t="t" l="l"/>
            <a:pathLst>
              <a:path h="3095370" w="2264054">
                <a:moveTo>
                  <a:pt x="2264053" y="0"/>
                </a:moveTo>
                <a:lnTo>
                  <a:pt x="0" y="0"/>
                </a:lnTo>
                <a:lnTo>
                  <a:pt x="0" y="3095370"/>
                </a:lnTo>
                <a:lnTo>
                  <a:pt x="2264053" y="3095370"/>
                </a:lnTo>
                <a:lnTo>
                  <a:pt x="2264053" y="0"/>
                </a:lnTo>
                <a:close/>
              </a:path>
            </a:pathLst>
          </a:custGeom>
          <a:blipFill>
            <a:blip r:embed="rId7"/>
            <a:stretch>
              <a:fillRect l="-551" t="-1977" r="-551" b="0"/>
            </a:stretch>
          </a:blipFill>
        </p:spPr>
      </p:sp>
      <p:grpSp>
        <p:nvGrpSpPr>
          <p:cNvPr name="Group 11" id="11"/>
          <p:cNvGrpSpPr/>
          <p:nvPr/>
        </p:nvGrpSpPr>
        <p:grpSpPr>
          <a:xfrm rot="0">
            <a:off x="14207750" y="1041030"/>
            <a:ext cx="2713847" cy="2534900"/>
            <a:chOff x="0" y="0"/>
            <a:chExt cx="3618463" cy="3379866"/>
          </a:xfrm>
        </p:grpSpPr>
        <p:sp>
          <p:nvSpPr>
            <p:cNvPr name="Freeform 12" id="12"/>
            <p:cNvSpPr/>
            <p:nvPr/>
          </p:nvSpPr>
          <p:spPr>
            <a:xfrm flipH="false" flipV="false" rot="0">
              <a:off x="0" y="168480"/>
              <a:ext cx="3618463" cy="3211386"/>
            </a:xfrm>
            <a:custGeom>
              <a:avLst/>
              <a:gdLst/>
              <a:ahLst/>
              <a:cxnLst/>
              <a:rect r="r" b="b" t="t" l="l"/>
              <a:pathLst>
                <a:path h="3211386" w="3618463">
                  <a:moveTo>
                    <a:pt x="0" y="0"/>
                  </a:moveTo>
                  <a:lnTo>
                    <a:pt x="3618463" y="0"/>
                  </a:lnTo>
                  <a:lnTo>
                    <a:pt x="3618463" y="3211386"/>
                  </a:lnTo>
                  <a:lnTo>
                    <a:pt x="0" y="321138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3" id="13"/>
            <p:cNvSpPr/>
            <p:nvPr/>
          </p:nvSpPr>
          <p:spPr>
            <a:xfrm flipH="false" flipV="false" rot="0">
              <a:off x="1687697" y="0"/>
              <a:ext cx="336123" cy="336961"/>
            </a:xfrm>
            <a:custGeom>
              <a:avLst/>
              <a:gdLst/>
              <a:ahLst/>
              <a:cxnLst/>
              <a:rect r="r" b="b" t="t" l="l"/>
              <a:pathLst>
                <a:path h="336961" w="336123">
                  <a:moveTo>
                    <a:pt x="0" y="0"/>
                  </a:moveTo>
                  <a:lnTo>
                    <a:pt x="336123" y="0"/>
                  </a:lnTo>
                  <a:lnTo>
                    <a:pt x="336123" y="336961"/>
                  </a:lnTo>
                  <a:lnTo>
                    <a:pt x="0" y="33696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4" id="14"/>
            <p:cNvSpPr/>
            <p:nvPr/>
          </p:nvSpPr>
          <p:spPr>
            <a:xfrm flipH="false" flipV="false" rot="0">
              <a:off x="231126" y="1348053"/>
              <a:ext cx="3156212" cy="1802986"/>
            </a:xfrm>
            <a:custGeom>
              <a:avLst/>
              <a:gdLst/>
              <a:ahLst/>
              <a:cxnLst/>
              <a:rect r="r" b="b" t="t" l="l"/>
              <a:pathLst>
                <a:path h="1802986" w="3156212">
                  <a:moveTo>
                    <a:pt x="0" y="0"/>
                  </a:moveTo>
                  <a:lnTo>
                    <a:pt x="3156211" y="0"/>
                  </a:lnTo>
                  <a:lnTo>
                    <a:pt x="3156211" y="1802985"/>
                  </a:lnTo>
                  <a:lnTo>
                    <a:pt x="0" y="180298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5" id="15"/>
            <p:cNvSpPr/>
            <p:nvPr/>
          </p:nvSpPr>
          <p:spPr>
            <a:xfrm flipH="true" flipV="false" rot="0">
              <a:off x="1326548" y="2249545"/>
              <a:ext cx="478431" cy="934188"/>
            </a:xfrm>
            <a:custGeom>
              <a:avLst/>
              <a:gdLst/>
              <a:ahLst/>
              <a:cxnLst/>
              <a:rect r="r" b="b" t="t" l="l"/>
              <a:pathLst>
                <a:path h="934188" w="478431">
                  <a:moveTo>
                    <a:pt x="478431" y="0"/>
                  </a:moveTo>
                  <a:lnTo>
                    <a:pt x="0" y="0"/>
                  </a:lnTo>
                  <a:lnTo>
                    <a:pt x="0" y="934189"/>
                  </a:lnTo>
                  <a:lnTo>
                    <a:pt x="478431" y="934189"/>
                  </a:lnTo>
                  <a:lnTo>
                    <a:pt x="478431" y="0"/>
                  </a:lnTo>
                  <a:close/>
                </a:path>
              </a:pathLst>
            </a:custGeom>
            <a:blipFill>
              <a:blip r:embed="rId14"/>
              <a:stretch>
                <a:fillRect l="0" t="0" r="0" b="0"/>
              </a:stretch>
            </a:blipFill>
          </p:spPr>
        </p:sp>
        <p:sp>
          <p:nvSpPr>
            <p:cNvPr name="Freeform 16" id="16"/>
            <p:cNvSpPr/>
            <p:nvPr/>
          </p:nvSpPr>
          <p:spPr>
            <a:xfrm flipH="false" flipV="false" rot="1004723">
              <a:off x="1495414" y="2245480"/>
              <a:ext cx="140700" cy="80902"/>
            </a:xfrm>
            <a:custGeom>
              <a:avLst/>
              <a:gdLst/>
              <a:ahLst/>
              <a:cxnLst/>
              <a:rect r="r" b="b" t="t" l="l"/>
              <a:pathLst>
                <a:path h="80902" w="140700">
                  <a:moveTo>
                    <a:pt x="0" y="0"/>
                  </a:moveTo>
                  <a:lnTo>
                    <a:pt x="140699" y="0"/>
                  </a:lnTo>
                  <a:lnTo>
                    <a:pt x="140699" y="80903"/>
                  </a:lnTo>
                  <a:lnTo>
                    <a:pt x="0" y="80903"/>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7" id="17"/>
            <p:cNvSpPr/>
            <p:nvPr/>
          </p:nvSpPr>
          <p:spPr>
            <a:xfrm flipH="true" flipV="false" rot="0">
              <a:off x="951866" y="2537001"/>
              <a:ext cx="374682" cy="512258"/>
            </a:xfrm>
            <a:custGeom>
              <a:avLst/>
              <a:gdLst/>
              <a:ahLst/>
              <a:cxnLst/>
              <a:rect r="r" b="b" t="t" l="l"/>
              <a:pathLst>
                <a:path h="512258" w="374682">
                  <a:moveTo>
                    <a:pt x="374682" y="0"/>
                  </a:moveTo>
                  <a:lnTo>
                    <a:pt x="0" y="0"/>
                  </a:lnTo>
                  <a:lnTo>
                    <a:pt x="0" y="512257"/>
                  </a:lnTo>
                  <a:lnTo>
                    <a:pt x="374682" y="512257"/>
                  </a:lnTo>
                  <a:lnTo>
                    <a:pt x="374682" y="0"/>
                  </a:lnTo>
                  <a:close/>
                </a:path>
              </a:pathLst>
            </a:custGeom>
            <a:blipFill>
              <a:blip r:embed="rId7"/>
              <a:stretch>
                <a:fillRect l="-551" t="-1977" r="-551" b="0"/>
              </a:stretch>
            </a:blipFill>
          </p:spPr>
        </p:sp>
        <p:sp>
          <p:nvSpPr>
            <p:cNvPr name="Freeform 18" id="18"/>
            <p:cNvSpPr/>
            <p:nvPr/>
          </p:nvSpPr>
          <p:spPr>
            <a:xfrm flipH="false" flipV="false" rot="0">
              <a:off x="427175" y="2126523"/>
              <a:ext cx="524691" cy="1024515"/>
            </a:xfrm>
            <a:custGeom>
              <a:avLst/>
              <a:gdLst/>
              <a:ahLst/>
              <a:cxnLst/>
              <a:rect r="r" b="b" t="t" l="l"/>
              <a:pathLst>
                <a:path h="1024515" w="524691">
                  <a:moveTo>
                    <a:pt x="0" y="0"/>
                  </a:moveTo>
                  <a:lnTo>
                    <a:pt x="524691" y="0"/>
                  </a:lnTo>
                  <a:lnTo>
                    <a:pt x="524691" y="1024515"/>
                  </a:lnTo>
                  <a:lnTo>
                    <a:pt x="0" y="1024515"/>
                  </a:lnTo>
                  <a:lnTo>
                    <a:pt x="0" y="0"/>
                  </a:lnTo>
                  <a:close/>
                </a:path>
              </a:pathLst>
            </a:custGeom>
            <a:blipFill>
              <a:blip r:embed="rId14"/>
              <a:stretch>
                <a:fillRect l="0" t="0" r="0" b="0"/>
              </a:stretch>
            </a:blipFill>
          </p:spPr>
        </p:sp>
      </p:grpSp>
      <p:sp>
        <p:nvSpPr>
          <p:cNvPr name="Freeform 19" id="19"/>
          <p:cNvSpPr/>
          <p:nvPr/>
        </p:nvSpPr>
        <p:spPr>
          <a:xfrm flipH="false" flipV="false" rot="0">
            <a:off x="1028700" y="4589123"/>
            <a:ext cx="4189932" cy="5337493"/>
          </a:xfrm>
          <a:custGeom>
            <a:avLst/>
            <a:gdLst/>
            <a:ahLst/>
            <a:cxnLst/>
            <a:rect r="r" b="b" t="t" l="l"/>
            <a:pathLst>
              <a:path h="5337493" w="4189932">
                <a:moveTo>
                  <a:pt x="0" y="0"/>
                </a:moveTo>
                <a:lnTo>
                  <a:pt x="4189932" y="0"/>
                </a:lnTo>
                <a:lnTo>
                  <a:pt x="4189932" y="5337493"/>
                </a:lnTo>
                <a:lnTo>
                  <a:pt x="0" y="5337493"/>
                </a:lnTo>
                <a:lnTo>
                  <a:pt x="0" y="0"/>
                </a:lnTo>
                <a:close/>
              </a:path>
            </a:pathLst>
          </a:custGeom>
          <a:blipFill>
            <a:blip r:embed="rId17"/>
            <a:stretch>
              <a:fillRect l="0" t="0" r="0" b="0"/>
            </a:stretch>
          </a:blipFill>
        </p:spPr>
      </p:sp>
      <p:grpSp>
        <p:nvGrpSpPr>
          <p:cNvPr name="Group 20" id="20"/>
          <p:cNvGrpSpPr/>
          <p:nvPr/>
        </p:nvGrpSpPr>
        <p:grpSpPr>
          <a:xfrm rot="0">
            <a:off x="11525991" y="8043380"/>
            <a:ext cx="1493582" cy="1456862"/>
            <a:chOff x="0" y="0"/>
            <a:chExt cx="1991442" cy="1942482"/>
          </a:xfrm>
        </p:grpSpPr>
        <p:sp>
          <p:nvSpPr>
            <p:cNvPr name="Freeform 21" id="21"/>
            <p:cNvSpPr/>
            <p:nvPr/>
          </p:nvSpPr>
          <p:spPr>
            <a:xfrm flipH="false" flipV="false" rot="2460943">
              <a:off x="322764" y="463228"/>
              <a:ext cx="1457706" cy="1044481"/>
            </a:xfrm>
            <a:custGeom>
              <a:avLst/>
              <a:gdLst/>
              <a:ahLst/>
              <a:cxnLst/>
              <a:rect r="r" b="b" t="t" l="l"/>
              <a:pathLst>
                <a:path h="1044481" w="1457706">
                  <a:moveTo>
                    <a:pt x="0" y="0"/>
                  </a:moveTo>
                  <a:lnTo>
                    <a:pt x="1457706" y="0"/>
                  </a:lnTo>
                  <a:lnTo>
                    <a:pt x="1457706" y="1044480"/>
                  </a:lnTo>
                  <a:lnTo>
                    <a:pt x="0" y="1044480"/>
                  </a:lnTo>
                  <a:lnTo>
                    <a:pt x="0" y="0"/>
                  </a:lnTo>
                  <a:close/>
                </a:path>
              </a:pathLst>
            </a:custGeom>
            <a:blipFill>
              <a:blip r:embed="rId18">
                <a:extLst>
                  <a:ext uri="{96DAC541-7B7A-43D3-8B79-37D633B846F1}">
                    <asvg:svgBlip xmlns:asvg="http://schemas.microsoft.com/office/drawing/2016/SVG/main" r:embed="rId19"/>
                  </a:ext>
                </a:extLst>
              </a:blip>
              <a:stretch>
                <a:fillRect l="-615" t="-6018" r="0" b="0"/>
              </a:stretch>
            </a:blipFill>
          </p:spPr>
        </p:sp>
        <p:sp>
          <p:nvSpPr>
            <p:cNvPr name="Freeform 22" id="22"/>
            <p:cNvSpPr/>
            <p:nvPr/>
          </p:nvSpPr>
          <p:spPr>
            <a:xfrm flipH="false" flipV="false" rot="7853452">
              <a:off x="419288" y="153238"/>
              <a:ext cx="1152867" cy="1636007"/>
            </a:xfrm>
            <a:custGeom>
              <a:avLst/>
              <a:gdLst/>
              <a:ahLst/>
              <a:cxnLst/>
              <a:rect r="r" b="b" t="t" l="l"/>
              <a:pathLst>
                <a:path h="1636007" w="1152867">
                  <a:moveTo>
                    <a:pt x="0" y="0"/>
                  </a:moveTo>
                  <a:lnTo>
                    <a:pt x="1152867" y="0"/>
                  </a:lnTo>
                  <a:lnTo>
                    <a:pt x="1152867" y="1636006"/>
                  </a:lnTo>
                  <a:lnTo>
                    <a:pt x="0" y="1636006"/>
                  </a:lnTo>
                  <a:lnTo>
                    <a:pt x="0" y="0"/>
                  </a:lnTo>
                  <a:close/>
                </a:path>
              </a:pathLst>
            </a:custGeom>
            <a:blipFill>
              <a:blip r:embed="rId20"/>
              <a:stretch>
                <a:fillRect l="-176" t="0" r="-176" b="0"/>
              </a:stretch>
            </a:blipFill>
          </p:spPr>
        </p:sp>
      </p:grpSp>
      <p:sp>
        <p:nvSpPr>
          <p:cNvPr name="Freeform 23" id="23"/>
          <p:cNvSpPr/>
          <p:nvPr/>
        </p:nvSpPr>
        <p:spPr>
          <a:xfrm flipH="false" flipV="false" rot="0">
            <a:off x="6308463" y="5612987"/>
            <a:ext cx="2502109" cy="1479372"/>
          </a:xfrm>
          <a:custGeom>
            <a:avLst/>
            <a:gdLst/>
            <a:ahLst/>
            <a:cxnLst/>
            <a:rect r="r" b="b" t="t" l="l"/>
            <a:pathLst>
              <a:path h="1479372" w="2502109">
                <a:moveTo>
                  <a:pt x="0" y="0"/>
                </a:moveTo>
                <a:lnTo>
                  <a:pt x="2502109" y="0"/>
                </a:lnTo>
                <a:lnTo>
                  <a:pt x="2502109" y="1479372"/>
                </a:lnTo>
                <a:lnTo>
                  <a:pt x="0" y="1479372"/>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TextBox 24" id="24"/>
          <p:cNvSpPr txBox="true"/>
          <p:nvPr/>
        </p:nvSpPr>
        <p:spPr>
          <a:xfrm rot="0">
            <a:off x="1122955" y="1258811"/>
            <a:ext cx="12701516" cy="2623185"/>
          </a:xfrm>
          <a:prstGeom prst="rect">
            <a:avLst/>
          </a:prstGeom>
        </p:spPr>
        <p:txBody>
          <a:bodyPr anchor="t" rtlCol="false" tIns="0" lIns="0" bIns="0" rIns="0">
            <a:spAutoFit/>
          </a:bodyPr>
          <a:lstStyle/>
          <a:p>
            <a:pPr>
              <a:lnSpc>
                <a:spcPts val="5040"/>
              </a:lnSpc>
            </a:pPr>
            <a:r>
              <a:rPr lang="en-US" sz="3600">
                <a:solidFill>
                  <a:srgbClr val="000000"/>
                </a:solidFill>
                <a:latin typeface="Mark Pro 2"/>
              </a:rPr>
              <a:t>Smartie was having a great time and decided to use the internet to find out about whales. He was fascinated by them! But, when Smartie tapped ‘search,’ the first picture he saw was scary and he didn’t like it at all.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320159" y="-2427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190420" y="7926724"/>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967830" y="424676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0469417" y="-294932"/>
            <a:ext cx="4034659" cy="1573517"/>
          </a:xfrm>
          <a:custGeom>
            <a:avLst/>
            <a:gdLst/>
            <a:ahLst/>
            <a:cxnLst/>
            <a:rect r="r" b="b" t="t" l="l"/>
            <a:pathLst>
              <a:path h="1573517" w="4034659">
                <a:moveTo>
                  <a:pt x="0" y="0"/>
                </a:moveTo>
                <a:lnTo>
                  <a:pt x="4034660" y="0"/>
                </a:lnTo>
                <a:lnTo>
                  <a:pt x="4034660" y="1573518"/>
                </a:lnTo>
                <a:lnTo>
                  <a:pt x="0" y="1573518"/>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true" flipV="false" rot="-1736035">
            <a:off x="6999955" y="4497881"/>
            <a:ext cx="3827445" cy="2656627"/>
          </a:xfrm>
          <a:custGeom>
            <a:avLst/>
            <a:gdLst/>
            <a:ahLst/>
            <a:cxnLst/>
            <a:rect r="r" b="b" t="t" l="l"/>
            <a:pathLst>
              <a:path h="2656627" w="3827445">
                <a:moveTo>
                  <a:pt x="3827445" y="0"/>
                </a:moveTo>
                <a:lnTo>
                  <a:pt x="0" y="0"/>
                </a:lnTo>
                <a:lnTo>
                  <a:pt x="0" y="2656628"/>
                </a:lnTo>
                <a:lnTo>
                  <a:pt x="3827445" y="2656628"/>
                </a:lnTo>
                <a:lnTo>
                  <a:pt x="3827445"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6"/>
            <a:stretch>
              <a:fillRect l="0" t="0" r="0" b="0"/>
            </a:stretch>
          </a:blipFill>
        </p:spPr>
      </p:sp>
      <p:grpSp>
        <p:nvGrpSpPr>
          <p:cNvPr name="Group 10" id="10"/>
          <p:cNvGrpSpPr/>
          <p:nvPr/>
        </p:nvGrpSpPr>
        <p:grpSpPr>
          <a:xfrm rot="0">
            <a:off x="14207750" y="1041030"/>
            <a:ext cx="2713847" cy="2534900"/>
            <a:chOff x="0" y="0"/>
            <a:chExt cx="3618463" cy="3379866"/>
          </a:xfrm>
        </p:grpSpPr>
        <p:sp>
          <p:nvSpPr>
            <p:cNvPr name="Freeform 11" id="11"/>
            <p:cNvSpPr/>
            <p:nvPr/>
          </p:nvSpPr>
          <p:spPr>
            <a:xfrm flipH="false" flipV="false" rot="0">
              <a:off x="0" y="168480"/>
              <a:ext cx="3618463" cy="3211386"/>
            </a:xfrm>
            <a:custGeom>
              <a:avLst/>
              <a:gdLst/>
              <a:ahLst/>
              <a:cxnLst/>
              <a:rect r="r" b="b" t="t" l="l"/>
              <a:pathLst>
                <a:path h="3211386" w="3618463">
                  <a:moveTo>
                    <a:pt x="0" y="0"/>
                  </a:moveTo>
                  <a:lnTo>
                    <a:pt x="3618463" y="0"/>
                  </a:lnTo>
                  <a:lnTo>
                    <a:pt x="3618463" y="3211386"/>
                  </a:lnTo>
                  <a:lnTo>
                    <a:pt x="0" y="321138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1687697" y="0"/>
              <a:ext cx="336123" cy="336961"/>
            </a:xfrm>
            <a:custGeom>
              <a:avLst/>
              <a:gdLst/>
              <a:ahLst/>
              <a:cxnLst/>
              <a:rect r="r" b="b" t="t" l="l"/>
              <a:pathLst>
                <a:path h="336961" w="336123">
                  <a:moveTo>
                    <a:pt x="0" y="0"/>
                  </a:moveTo>
                  <a:lnTo>
                    <a:pt x="336123" y="0"/>
                  </a:lnTo>
                  <a:lnTo>
                    <a:pt x="336123" y="336961"/>
                  </a:lnTo>
                  <a:lnTo>
                    <a:pt x="0" y="33696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3" id="13"/>
            <p:cNvSpPr/>
            <p:nvPr/>
          </p:nvSpPr>
          <p:spPr>
            <a:xfrm flipH="false" flipV="false" rot="0">
              <a:off x="231126" y="1348053"/>
              <a:ext cx="3156212" cy="1802986"/>
            </a:xfrm>
            <a:custGeom>
              <a:avLst/>
              <a:gdLst/>
              <a:ahLst/>
              <a:cxnLst/>
              <a:rect r="r" b="b" t="t" l="l"/>
              <a:pathLst>
                <a:path h="1802986" w="3156212">
                  <a:moveTo>
                    <a:pt x="0" y="0"/>
                  </a:moveTo>
                  <a:lnTo>
                    <a:pt x="3156211" y="0"/>
                  </a:lnTo>
                  <a:lnTo>
                    <a:pt x="3156211" y="1802985"/>
                  </a:lnTo>
                  <a:lnTo>
                    <a:pt x="0" y="180298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4" id="14"/>
            <p:cNvSpPr/>
            <p:nvPr/>
          </p:nvSpPr>
          <p:spPr>
            <a:xfrm flipH="true" flipV="false" rot="0">
              <a:off x="1326548" y="2249545"/>
              <a:ext cx="478431" cy="934188"/>
            </a:xfrm>
            <a:custGeom>
              <a:avLst/>
              <a:gdLst/>
              <a:ahLst/>
              <a:cxnLst/>
              <a:rect r="r" b="b" t="t" l="l"/>
              <a:pathLst>
                <a:path h="934188" w="478431">
                  <a:moveTo>
                    <a:pt x="478431" y="0"/>
                  </a:moveTo>
                  <a:lnTo>
                    <a:pt x="0" y="0"/>
                  </a:lnTo>
                  <a:lnTo>
                    <a:pt x="0" y="934189"/>
                  </a:lnTo>
                  <a:lnTo>
                    <a:pt x="478431" y="934189"/>
                  </a:lnTo>
                  <a:lnTo>
                    <a:pt x="478431" y="0"/>
                  </a:lnTo>
                  <a:close/>
                </a:path>
              </a:pathLst>
            </a:custGeom>
            <a:blipFill>
              <a:blip r:embed="rId13"/>
              <a:stretch>
                <a:fillRect l="0" t="0" r="0" b="0"/>
              </a:stretch>
            </a:blipFill>
          </p:spPr>
        </p:sp>
        <p:sp>
          <p:nvSpPr>
            <p:cNvPr name="Freeform 15" id="15"/>
            <p:cNvSpPr/>
            <p:nvPr/>
          </p:nvSpPr>
          <p:spPr>
            <a:xfrm flipH="false" flipV="false" rot="1004723">
              <a:off x="1495414" y="2245480"/>
              <a:ext cx="140700" cy="80902"/>
            </a:xfrm>
            <a:custGeom>
              <a:avLst/>
              <a:gdLst/>
              <a:ahLst/>
              <a:cxnLst/>
              <a:rect r="r" b="b" t="t" l="l"/>
              <a:pathLst>
                <a:path h="80902" w="140700">
                  <a:moveTo>
                    <a:pt x="0" y="0"/>
                  </a:moveTo>
                  <a:lnTo>
                    <a:pt x="140699" y="0"/>
                  </a:lnTo>
                  <a:lnTo>
                    <a:pt x="140699" y="80903"/>
                  </a:lnTo>
                  <a:lnTo>
                    <a:pt x="0" y="80903"/>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6" id="16"/>
            <p:cNvSpPr/>
            <p:nvPr/>
          </p:nvSpPr>
          <p:spPr>
            <a:xfrm flipH="true" flipV="false" rot="0">
              <a:off x="951866" y="2537001"/>
              <a:ext cx="374682" cy="512258"/>
            </a:xfrm>
            <a:custGeom>
              <a:avLst/>
              <a:gdLst/>
              <a:ahLst/>
              <a:cxnLst/>
              <a:rect r="r" b="b" t="t" l="l"/>
              <a:pathLst>
                <a:path h="512258" w="374682">
                  <a:moveTo>
                    <a:pt x="374682" y="0"/>
                  </a:moveTo>
                  <a:lnTo>
                    <a:pt x="0" y="0"/>
                  </a:lnTo>
                  <a:lnTo>
                    <a:pt x="0" y="512257"/>
                  </a:lnTo>
                  <a:lnTo>
                    <a:pt x="374682" y="512257"/>
                  </a:lnTo>
                  <a:lnTo>
                    <a:pt x="374682" y="0"/>
                  </a:lnTo>
                  <a:close/>
                </a:path>
              </a:pathLst>
            </a:custGeom>
            <a:blipFill>
              <a:blip r:embed="rId16"/>
              <a:stretch>
                <a:fillRect l="-551" t="-1977" r="-551" b="0"/>
              </a:stretch>
            </a:blipFill>
          </p:spPr>
        </p:sp>
        <p:sp>
          <p:nvSpPr>
            <p:cNvPr name="Freeform 17" id="17"/>
            <p:cNvSpPr/>
            <p:nvPr/>
          </p:nvSpPr>
          <p:spPr>
            <a:xfrm flipH="false" flipV="false" rot="0">
              <a:off x="427175" y="2126523"/>
              <a:ext cx="524691" cy="1024515"/>
            </a:xfrm>
            <a:custGeom>
              <a:avLst/>
              <a:gdLst/>
              <a:ahLst/>
              <a:cxnLst/>
              <a:rect r="r" b="b" t="t" l="l"/>
              <a:pathLst>
                <a:path h="1024515" w="524691">
                  <a:moveTo>
                    <a:pt x="0" y="0"/>
                  </a:moveTo>
                  <a:lnTo>
                    <a:pt x="524691" y="0"/>
                  </a:lnTo>
                  <a:lnTo>
                    <a:pt x="524691" y="1024515"/>
                  </a:lnTo>
                  <a:lnTo>
                    <a:pt x="0" y="1024515"/>
                  </a:lnTo>
                  <a:lnTo>
                    <a:pt x="0" y="0"/>
                  </a:lnTo>
                  <a:close/>
                </a:path>
              </a:pathLst>
            </a:custGeom>
            <a:blipFill>
              <a:blip r:embed="rId13"/>
              <a:stretch>
                <a:fillRect l="0" t="0" r="0" b="0"/>
              </a:stretch>
            </a:blipFill>
          </p:spPr>
        </p:sp>
      </p:grpSp>
      <p:sp>
        <p:nvSpPr>
          <p:cNvPr name="Freeform 18" id="18"/>
          <p:cNvSpPr/>
          <p:nvPr/>
        </p:nvSpPr>
        <p:spPr>
          <a:xfrm flipH="false" flipV="false" rot="0">
            <a:off x="1028700" y="4589123"/>
            <a:ext cx="4189932" cy="5337493"/>
          </a:xfrm>
          <a:custGeom>
            <a:avLst/>
            <a:gdLst/>
            <a:ahLst/>
            <a:cxnLst/>
            <a:rect r="r" b="b" t="t" l="l"/>
            <a:pathLst>
              <a:path h="5337493" w="4189932">
                <a:moveTo>
                  <a:pt x="0" y="0"/>
                </a:moveTo>
                <a:lnTo>
                  <a:pt x="4189932" y="0"/>
                </a:lnTo>
                <a:lnTo>
                  <a:pt x="4189932" y="5337493"/>
                </a:lnTo>
                <a:lnTo>
                  <a:pt x="0" y="5337493"/>
                </a:lnTo>
                <a:lnTo>
                  <a:pt x="0" y="0"/>
                </a:lnTo>
                <a:close/>
              </a:path>
            </a:pathLst>
          </a:custGeom>
          <a:blipFill>
            <a:blip r:embed="rId17"/>
            <a:stretch>
              <a:fillRect l="0" t="0" r="0" b="0"/>
            </a:stretch>
          </a:blipFill>
        </p:spPr>
      </p:sp>
      <p:sp>
        <p:nvSpPr>
          <p:cNvPr name="Freeform 19" id="19"/>
          <p:cNvSpPr/>
          <p:nvPr/>
        </p:nvSpPr>
        <p:spPr>
          <a:xfrm flipH="true" flipV="false" rot="0">
            <a:off x="5526894" y="6873360"/>
            <a:ext cx="2210148" cy="3053256"/>
          </a:xfrm>
          <a:custGeom>
            <a:avLst/>
            <a:gdLst/>
            <a:ahLst/>
            <a:cxnLst/>
            <a:rect r="r" b="b" t="t" l="l"/>
            <a:pathLst>
              <a:path h="3053256" w="2210148">
                <a:moveTo>
                  <a:pt x="2210148" y="0"/>
                </a:moveTo>
                <a:lnTo>
                  <a:pt x="0" y="0"/>
                </a:lnTo>
                <a:lnTo>
                  <a:pt x="0" y="3053256"/>
                </a:lnTo>
                <a:lnTo>
                  <a:pt x="2210148" y="3053256"/>
                </a:lnTo>
                <a:lnTo>
                  <a:pt x="2210148" y="0"/>
                </a:lnTo>
                <a:close/>
              </a:path>
            </a:pathLst>
          </a:custGeom>
          <a:blipFill>
            <a:blip r:embed="rId18"/>
            <a:stretch>
              <a:fillRect l="0" t="0" r="0" b="0"/>
            </a:stretch>
          </a:blipFill>
        </p:spPr>
      </p:sp>
      <p:sp>
        <p:nvSpPr>
          <p:cNvPr name="Freeform 20" id="20"/>
          <p:cNvSpPr/>
          <p:nvPr/>
        </p:nvSpPr>
        <p:spPr>
          <a:xfrm flipH="false" flipV="false" rot="7371829">
            <a:off x="7982814" y="8228880"/>
            <a:ext cx="945180" cy="1336562"/>
          </a:xfrm>
          <a:custGeom>
            <a:avLst/>
            <a:gdLst/>
            <a:ahLst/>
            <a:cxnLst/>
            <a:rect r="r" b="b" t="t" l="l"/>
            <a:pathLst>
              <a:path h="1336562" w="945180">
                <a:moveTo>
                  <a:pt x="0" y="0"/>
                </a:moveTo>
                <a:lnTo>
                  <a:pt x="945179" y="0"/>
                </a:lnTo>
                <a:lnTo>
                  <a:pt x="945179" y="1336563"/>
                </a:lnTo>
                <a:lnTo>
                  <a:pt x="0" y="1336563"/>
                </a:lnTo>
                <a:lnTo>
                  <a:pt x="0" y="0"/>
                </a:lnTo>
                <a:close/>
              </a:path>
            </a:pathLst>
          </a:custGeom>
          <a:blipFill>
            <a:blip r:embed="rId19"/>
            <a:stretch>
              <a:fillRect l="0" t="0" r="0" b="0"/>
            </a:stretch>
          </a:blipFill>
        </p:spPr>
      </p:sp>
      <p:sp>
        <p:nvSpPr>
          <p:cNvPr name="Freeform 21" id="21"/>
          <p:cNvSpPr/>
          <p:nvPr/>
        </p:nvSpPr>
        <p:spPr>
          <a:xfrm flipH="false" flipV="false" rot="1943106">
            <a:off x="8077752" y="8557474"/>
            <a:ext cx="755302" cy="575918"/>
          </a:xfrm>
          <a:custGeom>
            <a:avLst/>
            <a:gdLst/>
            <a:ahLst/>
            <a:cxnLst/>
            <a:rect r="r" b="b" t="t" l="l"/>
            <a:pathLst>
              <a:path h="575918" w="755302">
                <a:moveTo>
                  <a:pt x="0" y="0"/>
                </a:moveTo>
                <a:lnTo>
                  <a:pt x="755303" y="0"/>
                </a:lnTo>
                <a:lnTo>
                  <a:pt x="755303" y="575918"/>
                </a:lnTo>
                <a:lnTo>
                  <a:pt x="0" y="575918"/>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TextBox 22" id="22"/>
          <p:cNvSpPr txBox="true"/>
          <p:nvPr/>
        </p:nvSpPr>
        <p:spPr>
          <a:xfrm rot="0">
            <a:off x="1387304" y="1694701"/>
            <a:ext cx="11921812" cy="2552065"/>
          </a:xfrm>
          <a:prstGeom prst="rect">
            <a:avLst/>
          </a:prstGeom>
        </p:spPr>
        <p:txBody>
          <a:bodyPr anchor="t" rtlCol="false" tIns="0" lIns="0" bIns="0" rIns="0">
            <a:spAutoFit/>
          </a:bodyPr>
          <a:lstStyle/>
          <a:p>
            <a:pPr>
              <a:lnSpc>
                <a:spcPts val="5040"/>
              </a:lnSpc>
            </a:pPr>
            <a:r>
              <a:rPr lang="en-US" sz="3600">
                <a:solidFill>
                  <a:srgbClr val="000000"/>
                </a:solidFill>
                <a:latin typeface="Mark Pro 2"/>
              </a:rPr>
              <a:t>“Oh no!” thought Smartie, feeling afraid. “I don’t want to see this! I hope Mummy and Daddy won’t think I’ve searched for this. I don’t know what to do!”</a:t>
            </a:r>
          </a:p>
          <a:p>
            <a:pPr>
              <a:lnSpc>
                <a:spcPts val="4480"/>
              </a:lnSpc>
            </a:pPr>
          </a:p>
        </p:txBody>
      </p:sp>
      <p:sp>
        <p:nvSpPr>
          <p:cNvPr name="TextBox 23" id="23"/>
          <p:cNvSpPr txBox="true"/>
          <p:nvPr/>
        </p:nvSpPr>
        <p:spPr>
          <a:xfrm rot="0">
            <a:off x="7348210" y="5110988"/>
            <a:ext cx="3287727" cy="1266190"/>
          </a:xfrm>
          <a:prstGeom prst="rect">
            <a:avLst/>
          </a:prstGeom>
        </p:spPr>
        <p:txBody>
          <a:bodyPr anchor="t" rtlCol="false" tIns="0" lIns="0" bIns="0" rIns="0">
            <a:spAutoFit/>
          </a:bodyPr>
          <a:lstStyle/>
          <a:p>
            <a:pPr algn="ctr">
              <a:lnSpc>
                <a:spcPts val="4759"/>
              </a:lnSpc>
            </a:pPr>
            <a:r>
              <a:rPr lang="en-US" sz="3399">
                <a:solidFill>
                  <a:srgbClr val="000000"/>
                </a:solidFill>
                <a:latin typeface="Mark Pro 2"/>
              </a:rPr>
              <a:t>Oh no! What should I do?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3127663" y="4039470"/>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608724" y="739917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4721828" y="4132735"/>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57047" y="-899112"/>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true" flipV="false" rot="0">
            <a:off x="4060174" y="3957427"/>
            <a:ext cx="4496577" cy="3645975"/>
          </a:xfrm>
          <a:custGeom>
            <a:avLst/>
            <a:gdLst/>
            <a:ahLst/>
            <a:cxnLst/>
            <a:rect r="r" b="b" t="t" l="l"/>
            <a:pathLst>
              <a:path h="3645975" w="4496577">
                <a:moveTo>
                  <a:pt x="4496577" y="0"/>
                </a:moveTo>
                <a:lnTo>
                  <a:pt x="0" y="0"/>
                </a:lnTo>
                <a:lnTo>
                  <a:pt x="0" y="3645975"/>
                </a:lnTo>
                <a:lnTo>
                  <a:pt x="4496577" y="3645975"/>
                </a:lnTo>
                <a:lnTo>
                  <a:pt x="4496577"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9693319" y="3957427"/>
            <a:ext cx="4466534" cy="3621614"/>
          </a:xfrm>
          <a:custGeom>
            <a:avLst/>
            <a:gdLst/>
            <a:ahLst/>
            <a:cxnLst/>
            <a:rect r="r" b="b" t="t" l="l"/>
            <a:pathLst>
              <a:path h="3621614" w="4466534">
                <a:moveTo>
                  <a:pt x="0" y="0"/>
                </a:moveTo>
                <a:lnTo>
                  <a:pt x="4466534" y="0"/>
                </a:lnTo>
                <a:lnTo>
                  <a:pt x="4466534" y="3621614"/>
                </a:lnTo>
                <a:lnTo>
                  <a:pt x="0" y="362161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true" flipV="false" rot="0">
            <a:off x="11937805" y="4684046"/>
            <a:ext cx="951487" cy="1857881"/>
          </a:xfrm>
          <a:custGeom>
            <a:avLst/>
            <a:gdLst/>
            <a:ahLst/>
            <a:cxnLst/>
            <a:rect r="r" b="b" t="t" l="l"/>
            <a:pathLst>
              <a:path h="1857881" w="951487">
                <a:moveTo>
                  <a:pt x="951487" y="0"/>
                </a:moveTo>
                <a:lnTo>
                  <a:pt x="0" y="0"/>
                </a:lnTo>
                <a:lnTo>
                  <a:pt x="0" y="1857881"/>
                </a:lnTo>
                <a:lnTo>
                  <a:pt x="951487" y="1857881"/>
                </a:lnTo>
                <a:lnTo>
                  <a:pt x="951487" y="0"/>
                </a:lnTo>
                <a:close/>
              </a:path>
            </a:pathLst>
          </a:custGeom>
          <a:blipFill>
            <a:blip r:embed="rId6"/>
            <a:stretch>
              <a:fillRect l="0" t="0" r="0" b="0"/>
            </a:stretch>
          </a:blipFill>
        </p:spPr>
      </p:sp>
      <p:sp>
        <p:nvSpPr>
          <p:cNvPr name="Freeform 11" id="11"/>
          <p:cNvSpPr/>
          <p:nvPr/>
        </p:nvSpPr>
        <p:spPr>
          <a:xfrm flipH="false" flipV="false" rot="1004723">
            <a:off x="12181997" y="4617230"/>
            <a:ext cx="401954" cy="231123"/>
          </a:xfrm>
          <a:custGeom>
            <a:avLst/>
            <a:gdLst/>
            <a:ahLst/>
            <a:cxnLst/>
            <a:rect r="r" b="b" t="t" l="l"/>
            <a:pathLst>
              <a:path h="231123" w="401954">
                <a:moveTo>
                  <a:pt x="0" y="0"/>
                </a:moveTo>
                <a:lnTo>
                  <a:pt x="401954" y="0"/>
                </a:lnTo>
                <a:lnTo>
                  <a:pt x="401954" y="231124"/>
                </a:lnTo>
                <a:lnTo>
                  <a:pt x="0" y="23112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10962120" y="4503992"/>
            <a:ext cx="1079288" cy="2107425"/>
          </a:xfrm>
          <a:custGeom>
            <a:avLst/>
            <a:gdLst/>
            <a:ahLst/>
            <a:cxnLst/>
            <a:rect r="r" b="b" t="t" l="l"/>
            <a:pathLst>
              <a:path h="2107425" w="1079288">
                <a:moveTo>
                  <a:pt x="0" y="0"/>
                </a:moveTo>
                <a:lnTo>
                  <a:pt x="1079288" y="0"/>
                </a:lnTo>
                <a:lnTo>
                  <a:pt x="1079288" y="2107426"/>
                </a:lnTo>
                <a:lnTo>
                  <a:pt x="0" y="2107426"/>
                </a:lnTo>
                <a:lnTo>
                  <a:pt x="0" y="0"/>
                </a:lnTo>
                <a:close/>
              </a:path>
            </a:pathLst>
          </a:custGeom>
          <a:blipFill>
            <a:blip r:embed="rId6"/>
            <a:stretch>
              <a:fillRect l="0" t="0" r="0" b="0"/>
            </a:stretch>
          </a:blipFill>
        </p:spPr>
      </p:sp>
      <p:sp>
        <p:nvSpPr>
          <p:cNvPr name="Freeform 13" id="13"/>
          <p:cNvSpPr/>
          <p:nvPr/>
        </p:nvSpPr>
        <p:spPr>
          <a:xfrm flipH="false" flipV="false" rot="773743">
            <a:off x="6212487" y="5102538"/>
            <a:ext cx="1525461" cy="1355753"/>
          </a:xfrm>
          <a:custGeom>
            <a:avLst/>
            <a:gdLst/>
            <a:ahLst/>
            <a:cxnLst/>
            <a:rect r="r" b="b" t="t" l="l"/>
            <a:pathLst>
              <a:path h="1355753" w="1525461">
                <a:moveTo>
                  <a:pt x="0" y="0"/>
                </a:moveTo>
                <a:lnTo>
                  <a:pt x="1525461" y="0"/>
                </a:lnTo>
                <a:lnTo>
                  <a:pt x="1525461" y="1355753"/>
                </a:lnTo>
                <a:lnTo>
                  <a:pt x="0" y="135575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4" id="14"/>
          <p:cNvSpPr/>
          <p:nvPr/>
        </p:nvSpPr>
        <p:spPr>
          <a:xfrm flipH="false" flipV="false" rot="0">
            <a:off x="6036418" y="4503992"/>
            <a:ext cx="719558" cy="639508"/>
          </a:xfrm>
          <a:custGeom>
            <a:avLst/>
            <a:gdLst/>
            <a:ahLst/>
            <a:cxnLst/>
            <a:rect r="r" b="b" t="t" l="l"/>
            <a:pathLst>
              <a:path h="639508" w="719558">
                <a:moveTo>
                  <a:pt x="0" y="0"/>
                </a:moveTo>
                <a:lnTo>
                  <a:pt x="719558" y="0"/>
                </a:lnTo>
                <a:lnTo>
                  <a:pt x="719558" y="639508"/>
                </a:lnTo>
                <a:lnTo>
                  <a:pt x="0" y="63950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5" id="15"/>
          <p:cNvSpPr/>
          <p:nvPr/>
        </p:nvSpPr>
        <p:spPr>
          <a:xfrm flipH="false" flipV="false" rot="-935835">
            <a:off x="5064347" y="5573837"/>
            <a:ext cx="820311" cy="729052"/>
          </a:xfrm>
          <a:custGeom>
            <a:avLst/>
            <a:gdLst/>
            <a:ahLst/>
            <a:cxnLst/>
            <a:rect r="r" b="b" t="t" l="l"/>
            <a:pathLst>
              <a:path h="729052" w="820311">
                <a:moveTo>
                  <a:pt x="0" y="0"/>
                </a:moveTo>
                <a:lnTo>
                  <a:pt x="820311" y="0"/>
                </a:lnTo>
                <a:lnTo>
                  <a:pt x="820311" y="729052"/>
                </a:lnTo>
                <a:lnTo>
                  <a:pt x="0" y="72905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6" id="16"/>
          <p:cNvSpPr/>
          <p:nvPr/>
        </p:nvSpPr>
        <p:spPr>
          <a:xfrm flipH="false" flipV="false" rot="0">
            <a:off x="4890949" y="4919493"/>
            <a:ext cx="583554" cy="518634"/>
          </a:xfrm>
          <a:custGeom>
            <a:avLst/>
            <a:gdLst/>
            <a:ahLst/>
            <a:cxnLst/>
            <a:rect r="r" b="b" t="t" l="l"/>
            <a:pathLst>
              <a:path h="518634" w="583554">
                <a:moveTo>
                  <a:pt x="0" y="0"/>
                </a:moveTo>
                <a:lnTo>
                  <a:pt x="583553" y="0"/>
                </a:lnTo>
                <a:lnTo>
                  <a:pt x="583553" y="518634"/>
                </a:lnTo>
                <a:lnTo>
                  <a:pt x="0" y="51863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7" id="17"/>
          <p:cNvSpPr/>
          <p:nvPr/>
        </p:nvSpPr>
        <p:spPr>
          <a:xfrm flipH="false" flipV="false" rot="0">
            <a:off x="13566310" y="9161327"/>
            <a:ext cx="877942" cy="877942"/>
          </a:xfrm>
          <a:custGeom>
            <a:avLst/>
            <a:gdLst/>
            <a:ahLst/>
            <a:cxnLst/>
            <a:rect r="r" b="b" t="t" l="l"/>
            <a:pathLst>
              <a:path h="877942" w="877942">
                <a:moveTo>
                  <a:pt x="0" y="0"/>
                </a:moveTo>
                <a:lnTo>
                  <a:pt x="877942" y="0"/>
                </a:lnTo>
                <a:lnTo>
                  <a:pt x="877942" y="877942"/>
                </a:lnTo>
                <a:lnTo>
                  <a:pt x="0" y="87794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8" id="18"/>
          <p:cNvSpPr txBox="true"/>
          <p:nvPr/>
        </p:nvSpPr>
        <p:spPr>
          <a:xfrm rot="0">
            <a:off x="1209705" y="1315192"/>
            <a:ext cx="12950148" cy="2623185"/>
          </a:xfrm>
          <a:prstGeom prst="rect">
            <a:avLst/>
          </a:prstGeom>
        </p:spPr>
        <p:txBody>
          <a:bodyPr anchor="t" rtlCol="false" tIns="0" lIns="0" bIns="0" rIns="0">
            <a:spAutoFit/>
          </a:bodyPr>
          <a:lstStyle/>
          <a:p>
            <a:pPr>
              <a:lnSpc>
                <a:spcPts val="5040"/>
              </a:lnSpc>
            </a:pPr>
            <a:r>
              <a:rPr lang="en-US" sz="3600">
                <a:solidFill>
                  <a:srgbClr val="000000"/>
                </a:solidFill>
                <a:latin typeface="Mark Pro 2"/>
              </a:rPr>
              <a:t>Can you help Smartie make the right decision? </a:t>
            </a:r>
          </a:p>
          <a:p>
            <a:pPr>
              <a:lnSpc>
                <a:spcPts val="5040"/>
              </a:lnSpc>
            </a:pPr>
          </a:p>
          <a:p>
            <a:pPr>
              <a:lnSpc>
                <a:spcPts val="5040"/>
              </a:lnSpc>
            </a:pPr>
            <a:r>
              <a:rPr lang="en-US" sz="3600">
                <a:solidFill>
                  <a:srgbClr val="000000"/>
                </a:solidFill>
                <a:latin typeface="Mark Pro 2"/>
              </a:rPr>
              <a:t>Should he try to fix the problem by himself and get rid of the picture, or should he ask his parents for help? </a:t>
            </a:r>
          </a:p>
        </p:txBody>
      </p:sp>
      <p:sp>
        <p:nvSpPr>
          <p:cNvPr name="TextBox 19" id="19"/>
          <p:cNvSpPr txBox="true"/>
          <p:nvPr/>
        </p:nvSpPr>
        <p:spPr>
          <a:xfrm rot="0">
            <a:off x="14159853" y="9392293"/>
            <a:ext cx="3424612" cy="521182"/>
          </a:xfrm>
          <a:prstGeom prst="rect">
            <a:avLst/>
          </a:prstGeom>
        </p:spPr>
        <p:txBody>
          <a:bodyPr anchor="t" rtlCol="false" tIns="0" lIns="0" bIns="0" rIns="0">
            <a:spAutoFit/>
          </a:bodyPr>
          <a:lstStyle/>
          <a:p>
            <a:pPr algn="ctr">
              <a:lnSpc>
                <a:spcPts val="4348"/>
              </a:lnSpc>
              <a:spcBef>
                <a:spcPct val="0"/>
              </a:spcBef>
            </a:pPr>
            <a:r>
              <a:rPr lang="en-US" sz="3106">
                <a:solidFill>
                  <a:srgbClr val="000000"/>
                </a:solidFill>
                <a:latin typeface="Canva Sans"/>
              </a:rPr>
              <a:t>Time to chat!</a:t>
            </a:r>
          </a:p>
        </p:txBody>
      </p:sp>
      <p:sp>
        <p:nvSpPr>
          <p:cNvPr name="Freeform 20" id="20"/>
          <p:cNvSpPr/>
          <p:nvPr/>
        </p:nvSpPr>
        <p:spPr>
          <a:xfrm flipH="false" flipV="false" rot="0">
            <a:off x="11299285" y="-899112"/>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21" id="21"/>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13"/>
            <a:stretch>
              <a:fillRect l="0" t="0" r="0" b="0"/>
            </a:stretch>
          </a:blipFill>
        </p:spPr>
      </p:sp>
      <p:sp>
        <p:nvSpPr>
          <p:cNvPr name="Freeform 22" id="22"/>
          <p:cNvSpPr/>
          <p:nvPr/>
        </p:nvSpPr>
        <p:spPr>
          <a:xfrm flipH="true" flipV="false" rot="0">
            <a:off x="8325792" y="6611418"/>
            <a:ext cx="2390247" cy="3302058"/>
          </a:xfrm>
          <a:custGeom>
            <a:avLst/>
            <a:gdLst/>
            <a:ahLst/>
            <a:cxnLst/>
            <a:rect r="r" b="b" t="t" l="l"/>
            <a:pathLst>
              <a:path h="3302058" w="2390247">
                <a:moveTo>
                  <a:pt x="2390247" y="0"/>
                </a:moveTo>
                <a:lnTo>
                  <a:pt x="0" y="0"/>
                </a:lnTo>
                <a:lnTo>
                  <a:pt x="0" y="3302058"/>
                </a:lnTo>
                <a:lnTo>
                  <a:pt x="2390247" y="3302058"/>
                </a:lnTo>
                <a:lnTo>
                  <a:pt x="2390247" y="0"/>
                </a:lnTo>
                <a:close/>
              </a:path>
            </a:pathLst>
          </a:custGeom>
          <a:blipFill>
            <a:blip r:embed="rId14"/>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E9E9FF"/>
        </a:solidFill>
      </p:bgPr>
    </p:bg>
    <p:spTree>
      <p:nvGrpSpPr>
        <p:cNvPr id="1" name=""/>
        <p:cNvGrpSpPr/>
        <p:nvPr/>
      </p:nvGrpSpPr>
      <p:grpSpPr>
        <a:xfrm>
          <a:off x="0" y="0"/>
          <a:ext cx="0" cy="0"/>
          <a:chOff x="0" y="0"/>
          <a:chExt cx="0" cy="0"/>
        </a:xfrm>
      </p:grpSpPr>
      <p:sp>
        <p:nvSpPr>
          <p:cNvPr name="Freeform 2" id="2"/>
          <p:cNvSpPr/>
          <p:nvPr/>
        </p:nvSpPr>
        <p:spPr>
          <a:xfrm flipH="false" flipV="false" rot="0">
            <a:off x="-2896437" y="387771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91133" y="5612987"/>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608724" y="7523068"/>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967830" y="424676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0836639" y="543976"/>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110333" y="8713483"/>
            <a:ext cx="4034659" cy="1573517"/>
          </a:xfrm>
          <a:custGeom>
            <a:avLst/>
            <a:gdLst/>
            <a:ahLst/>
            <a:cxnLst/>
            <a:rect r="r" b="b" t="t" l="l"/>
            <a:pathLst>
              <a:path h="1573517" w="4034659">
                <a:moveTo>
                  <a:pt x="0" y="0"/>
                </a:moveTo>
                <a:lnTo>
                  <a:pt x="4034659" y="0"/>
                </a:lnTo>
                <a:lnTo>
                  <a:pt x="4034659" y="1573517"/>
                </a:lnTo>
                <a:lnTo>
                  <a:pt x="0" y="1573517"/>
                </a:lnTo>
                <a:lnTo>
                  <a:pt x="0" y="0"/>
                </a:lnTo>
                <a:close/>
              </a:path>
            </a:pathLst>
          </a:custGeom>
          <a:blipFill>
            <a:blip r:embed="rId2">
              <a:alphaModFix amt="43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1257154" y="1467185"/>
            <a:ext cx="5918718" cy="4821065"/>
          </a:xfrm>
          <a:custGeom>
            <a:avLst/>
            <a:gdLst/>
            <a:ahLst/>
            <a:cxnLst/>
            <a:rect r="r" b="b" t="t" l="l"/>
            <a:pathLst>
              <a:path h="4821065" w="5918718">
                <a:moveTo>
                  <a:pt x="0" y="0"/>
                </a:moveTo>
                <a:lnTo>
                  <a:pt x="5918718" y="0"/>
                </a:lnTo>
                <a:lnTo>
                  <a:pt x="5918718" y="4821064"/>
                </a:lnTo>
                <a:lnTo>
                  <a:pt x="0" y="48210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1138222" y="1623581"/>
            <a:ext cx="9181923" cy="2623185"/>
          </a:xfrm>
          <a:prstGeom prst="rect">
            <a:avLst/>
          </a:prstGeom>
        </p:spPr>
        <p:txBody>
          <a:bodyPr anchor="t" rtlCol="false" tIns="0" lIns="0" bIns="0" rIns="0">
            <a:spAutoFit/>
          </a:bodyPr>
          <a:lstStyle/>
          <a:p>
            <a:pPr>
              <a:lnSpc>
                <a:spcPts val="5040"/>
              </a:lnSpc>
            </a:pPr>
            <a:r>
              <a:rPr lang="en-US" sz="3600">
                <a:solidFill>
                  <a:srgbClr val="000000"/>
                </a:solidFill>
                <a:latin typeface="Mark Pro 2"/>
              </a:rPr>
              <a:t>“Help!” cried Smartie. “Daddy, Mummy, please help me! Something scary has happened. There’s a picture on my screen and I don’t want to see it.” </a:t>
            </a:r>
          </a:p>
        </p:txBody>
      </p:sp>
      <p:sp>
        <p:nvSpPr>
          <p:cNvPr name="Freeform 10" id="10"/>
          <p:cNvSpPr/>
          <p:nvPr/>
        </p:nvSpPr>
        <p:spPr>
          <a:xfrm flipH="true" flipV="false" rot="-1085218">
            <a:off x="5593826" y="4357149"/>
            <a:ext cx="5217765" cy="3621647"/>
          </a:xfrm>
          <a:custGeom>
            <a:avLst/>
            <a:gdLst/>
            <a:ahLst/>
            <a:cxnLst/>
            <a:rect r="r" b="b" t="t" l="l"/>
            <a:pathLst>
              <a:path h="3621647" w="5217765">
                <a:moveTo>
                  <a:pt x="5217765" y="0"/>
                </a:moveTo>
                <a:lnTo>
                  <a:pt x="0" y="0"/>
                </a:lnTo>
                <a:lnTo>
                  <a:pt x="0" y="3621648"/>
                </a:lnTo>
                <a:lnTo>
                  <a:pt x="5217765" y="3621648"/>
                </a:lnTo>
                <a:lnTo>
                  <a:pt x="5217765"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1" id="11"/>
          <p:cNvSpPr txBox="true"/>
          <p:nvPr/>
        </p:nvSpPr>
        <p:spPr>
          <a:xfrm rot="0">
            <a:off x="5894877" y="5252333"/>
            <a:ext cx="4941761" cy="1650305"/>
          </a:xfrm>
          <a:prstGeom prst="rect">
            <a:avLst/>
          </a:prstGeom>
        </p:spPr>
        <p:txBody>
          <a:bodyPr anchor="t" rtlCol="false" tIns="0" lIns="0" bIns="0" rIns="0">
            <a:spAutoFit/>
          </a:bodyPr>
          <a:lstStyle/>
          <a:p>
            <a:pPr algn="ctr">
              <a:lnSpc>
                <a:spcPts val="13513"/>
              </a:lnSpc>
              <a:spcBef>
                <a:spcPct val="0"/>
              </a:spcBef>
            </a:pPr>
            <a:r>
              <a:rPr lang="en-US" sz="9652">
                <a:solidFill>
                  <a:srgbClr val="000000"/>
                </a:solidFill>
                <a:latin typeface="Canva Sans Bold"/>
              </a:rPr>
              <a:t>HELP!</a:t>
            </a:r>
          </a:p>
        </p:txBody>
      </p:sp>
      <p:sp>
        <p:nvSpPr>
          <p:cNvPr name="Freeform 12" id="12"/>
          <p:cNvSpPr/>
          <p:nvPr/>
        </p:nvSpPr>
        <p:spPr>
          <a:xfrm flipH="false" flipV="false" rot="0">
            <a:off x="15323555" y="0"/>
            <a:ext cx="2964445" cy="1087951"/>
          </a:xfrm>
          <a:custGeom>
            <a:avLst/>
            <a:gdLst/>
            <a:ahLst/>
            <a:cxnLst/>
            <a:rect r="r" b="b" t="t" l="l"/>
            <a:pathLst>
              <a:path h="1087951" w="2964445">
                <a:moveTo>
                  <a:pt x="0" y="0"/>
                </a:moveTo>
                <a:lnTo>
                  <a:pt x="2964445" y="0"/>
                </a:lnTo>
                <a:lnTo>
                  <a:pt x="2964445" y="1087951"/>
                </a:lnTo>
                <a:lnTo>
                  <a:pt x="0" y="1087951"/>
                </a:lnTo>
                <a:lnTo>
                  <a:pt x="0" y="0"/>
                </a:lnTo>
                <a:close/>
              </a:path>
            </a:pathLst>
          </a:custGeom>
          <a:blipFill>
            <a:blip r:embed="rId8"/>
            <a:stretch>
              <a:fillRect l="0" t="0" r="0" b="0"/>
            </a:stretch>
          </a:blipFill>
        </p:spPr>
      </p:sp>
      <p:sp>
        <p:nvSpPr>
          <p:cNvPr name="Freeform 13" id="13"/>
          <p:cNvSpPr/>
          <p:nvPr/>
        </p:nvSpPr>
        <p:spPr>
          <a:xfrm flipH="true" flipV="false" rot="0">
            <a:off x="4055478" y="6902638"/>
            <a:ext cx="2405596" cy="3323262"/>
          </a:xfrm>
          <a:custGeom>
            <a:avLst/>
            <a:gdLst/>
            <a:ahLst/>
            <a:cxnLst/>
            <a:rect r="r" b="b" t="t" l="l"/>
            <a:pathLst>
              <a:path h="3323262" w="2405596">
                <a:moveTo>
                  <a:pt x="2405596" y="0"/>
                </a:moveTo>
                <a:lnTo>
                  <a:pt x="0" y="0"/>
                </a:lnTo>
                <a:lnTo>
                  <a:pt x="0" y="3323262"/>
                </a:lnTo>
                <a:lnTo>
                  <a:pt x="2405596" y="3323262"/>
                </a:lnTo>
                <a:lnTo>
                  <a:pt x="2405596" y="0"/>
                </a:lnTo>
                <a:close/>
              </a:path>
            </a:pathLst>
          </a:custGeom>
          <a:blipFill>
            <a:blip r:embed="rId9"/>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E8DA8D87367F41B48515813E6B690B" ma:contentTypeVersion="15" ma:contentTypeDescription="Create a new document." ma:contentTypeScope="" ma:versionID="5c7da245e4eecfe319fcd67632bb1089">
  <xsd:schema xmlns:xsd="http://www.w3.org/2001/XMLSchema" xmlns:xs="http://www.w3.org/2001/XMLSchema" xmlns:p="http://schemas.microsoft.com/office/2006/metadata/properties" xmlns:ns2="6a7c48c2-c7f2-423b-9ecf-1744f0345608" xmlns:ns3="ab4f3f30-aedf-4c9e-9aa7-e0811026fc12" targetNamespace="http://schemas.microsoft.com/office/2006/metadata/properties" ma:root="true" ma:fieldsID="774119bc8f5a5204467ca3716c2ba352" ns2:_="" ns3:_="">
    <xsd:import namespace="6a7c48c2-c7f2-423b-9ecf-1744f0345608"/>
    <xsd:import namespace="ab4f3f30-aedf-4c9e-9aa7-e0811026fc12"/>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7c48c2-c7f2-423b-9ecf-1744f03456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6a201c1-2bfc-40f7-b8bd-890bf0540e44"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4f3f30-aedf-4c9e-9aa7-e0811026fc1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d82716a-fb07-4a1a-ab20-8add3c91178f}" ma:internalName="TaxCatchAll" ma:showField="CatchAllData" ma:web="ab4f3f30-aedf-4c9e-9aa7-e0811026fc1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FF4C80-4679-4F8D-9D0B-F40BF6F98F45}"/>
</file>

<file path=customXml/itemProps2.xml><?xml version="1.0" encoding="utf-8"?>
<ds:datastoreItem xmlns:ds="http://schemas.openxmlformats.org/officeDocument/2006/customXml" ds:itemID="{4827ACEE-99F0-41B9-8EB3-489049580431}"/>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DAF9bhNWKJk</dc:identifier>
  <dcterms:modified xsi:type="dcterms:W3CDTF">2011-08-01T06:04:30Z</dcterms:modified>
  <cp:revision>1</cp:revision>
  <dc:title>EYFS A:  The Adventures of Smartie the Penguin</dc:title>
</cp:coreProperties>
</file>