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58" r:id="rId6"/>
    <p:sldId id="267" r:id="rId7"/>
    <p:sldId id="264" r:id="rId8"/>
    <p:sldId id="265" r:id="rId9"/>
    <p:sldId id="268" r:id="rId10"/>
    <p:sldId id="262"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ss Dickinson" initials="MD" lastIdx="4" clrIdx="0">
    <p:extLst>
      <p:ext uri="{19B8F6BF-5375-455C-9EA6-DF929625EA0E}">
        <p15:presenceInfo xmlns:p15="http://schemas.microsoft.com/office/powerpoint/2012/main" userId="3090d6e752acb31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CC66FF"/>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907" autoAdjust="0"/>
    <p:restoredTop sz="94660"/>
  </p:normalViewPr>
  <p:slideViewPr>
    <p:cSldViewPr snapToGrid="0">
      <p:cViewPr varScale="1">
        <p:scale>
          <a:sx n="61" d="100"/>
          <a:sy n="61" d="100"/>
        </p:scale>
        <p:origin x="84" y="6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A2DC4-DC3D-429F-ADC1-D65D008D7BD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08BDC09-A1B7-45BA-B711-B100C85B35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7E83FE5-9B99-4619-BB38-5A14C36CFAA7}"/>
              </a:ext>
            </a:extLst>
          </p:cNvPr>
          <p:cNvSpPr>
            <a:spLocks noGrp="1"/>
          </p:cNvSpPr>
          <p:nvPr>
            <p:ph type="dt" sz="half" idx="10"/>
          </p:nvPr>
        </p:nvSpPr>
        <p:spPr/>
        <p:txBody>
          <a:bodyPr/>
          <a:lstStyle/>
          <a:p>
            <a:fld id="{9DE5A93F-5026-4C63-ADB8-1775D701FBF8}" type="datetimeFigureOut">
              <a:rPr lang="en-GB" smtClean="0"/>
              <a:t>24/11/2019</a:t>
            </a:fld>
            <a:endParaRPr lang="en-GB" dirty="0"/>
          </a:p>
        </p:txBody>
      </p:sp>
      <p:sp>
        <p:nvSpPr>
          <p:cNvPr id="5" name="Footer Placeholder 4">
            <a:extLst>
              <a:ext uri="{FF2B5EF4-FFF2-40B4-BE49-F238E27FC236}">
                <a16:creationId xmlns:a16="http://schemas.microsoft.com/office/drawing/2014/main" id="{E54692CB-289C-46FB-AC7D-8E752A8C1DA5}"/>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A0CE44F-8BA6-4D2A-AEC6-E0F34628CE40}"/>
              </a:ext>
            </a:extLst>
          </p:cNvPr>
          <p:cNvSpPr>
            <a:spLocks noGrp="1"/>
          </p:cNvSpPr>
          <p:nvPr>
            <p:ph type="sldNum" sz="quarter" idx="12"/>
          </p:nvPr>
        </p:nvSpPr>
        <p:spPr/>
        <p:txBody>
          <a:bodyPr/>
          <a:lstStyle/>
          <a:p>
            <a:fld id="{1E54E129-D5B3-4D0A-86FC-E34682E81FD3}" type="slidenum">
              <a:rPr lang="en-GB" smtClean="0"/>
              <a:t>‹#›</a:t>
            </a:fld>
            <a:endParaRPr lang="en-GB" dirty="0"/>
          </a:p>
        </p:txBody>
      </p:sp>
    </p:spTree>
    <p:extLst>
      <p:ext uri="{BB962C8B-B14F-4D97-AF65-F5344CB8AC3E}">
        <p14:creationId xmlns:p14="http://schemas.microsoft.com/office/powerpoint/2010/main" val="2543218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1C34F-B1DD-425D-BC5A-1D8A21AA03E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3236CA2-BF2B-4F7D-B347-430903E8E77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D26AE6F-E4A9-4DB8-A4ED-AACED68F9892}"/>
              </a:ext>
            </a:extLst>
          </p:cNvPr>
          <p:cNvSpPr>
            <a:spLocks noGrp="1"/>
          </p:cNvSpPr>
          <p:nvPr>
            <p:ph type="dt" sz="half" idx="10"/>
          </p:nvPr>
        </p:nvSpPr>
        <p:spPr/>
        <p:txBody>
          <a:bodyPr/>
          <a:lstStyle/>
          <a:p>
            <a:fld id="{9DE5A93F-5026-4C63-ADB8-1775D701FBF8}" type="datetimeFigureOut">
              <a:rPr lang="en-GB" smtClean="0"/>
              <a:t>24/11/2019</a:t>
            </a:fld>
            <a:endParaRPr lang="en-GB" dirty="0"/>
          </a:p>
        </p:txBody>
      </p:sp>
      <p:sp>
        <p:nvSpPr>
          <p:cNvPr id="5" name="Footer Placeholder 4">
            <a:extLst>
              <a:ext uri="{FF2B5EF4-FFF2-40B4-BE49-F238E27FC236}">
                <a16:creationId xmlns:a16="http://schemas.microsoft.com/office/drawing/2014/main" id="{36B4ED84-7802-47CE-92B3-9D11AAE179BF}"/>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7E46B497-DDCF-46DD-94D2-A07040CF9C05}"/>
              </a:ext>
            </a:extLst>
          </p:cNvPr>
          <p:cNvSpPr>
            <a:spLocks noGrp="1"/>
          </p:cNvSpPr>
          <p:nvPr>
            <p:ph type="sldNum" sz="quarter" idx="12"/>
          </p:nvPr>
        </p:nvSpPr>
        <p:spPr/>
        <p:txBody>
          <a:bodyPr/>
          <a:lstStyle/>
          <a:p>
            <a:fld id="{1E54E129-D5B3-4D0A-86FC-E34682E81FD3}" type="slidenum">
              <a:rPr lang="en-GB" smtClean="0"/>
              <a:t>‹#›</a:t>
            </a:fld>
            <a:endParaRPr lang="en-GB" dirty="0"/>
          </a:p>
        </p:txBody>
      </p:sp>
    </p:spTree>
    <p:extLst>
      <p:ext uri="{BB962C8B-B14F-4D97-AF65-F5344CB8AC3E}">
        <p14:creationId xmlns:p14="http://schemas.microsoft.com/office/powerpoint/2010/main" val="505982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0BA2D11-8B00-4C90-8125-66A57E712C4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4ADC23-5BEB-4286-92A4-3670C788C7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7F4FEC-C9C9-48FE-AD48-905F63ABCE9C}"/>
              </a:ext>
            </a:extLst>
          </p:cNvPr>
          <p:cNvSpPr>
            <a:spLocks noGrp="1"/>
          </p:cNvSpPr>
          <p:nvPr>
            <p:ph type="dt" sz="half" idx="10"/>
          </p:nvPr>
        </p:nvSpPr>
        <p:spPr/>
        <p:txBody>
          <a:bodyPr/>
          <a:lstStyle/>
          <a:p>
            <a:fld id="{9DE5A93F-5026-4C63-ADB8-1775D701FBF8}" type="datetimeFigureOut">
              <a:rPr lang="en-GB" smtClean="0"/>
              <a:t>24/11/2019</a:t>
            </a:fld>
            <a:endParaRPr lang="en-GB" dirty="0"/>
          </a:p>
        </p:txBody>
      </p:sp>
      <p:sp>
        <p:nvSpPr>
          <p:cNvPr id="5" name="Footer Placeholder 4">
            <a:extLst>
              <a:ext uri="{FF2B5EF4-FFF2-40B4-BE49-F238E27FC236}">
                <a16:creationId xmlns:a16="http://schemas.microsoft.com/office/drawing/2014/main" id="{B2074318-DDB5-43C9-A83F-3B942FDB47E7}"/>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A23400E-089A-4B1B-B093-AC4A74B7504F}"/>
              </a:ext>
            </a:extLst>
          </p:cNvPr>
          <p:cNvSpPr>
            <a:spLocks noGrp="1"/>
          </p:cNvSpPr>
          <p:nvPr>
            <p:ph type="sldNum" sz="quarter" idx="12"/>
          </p:nvPr>
        </p:nvSpPr>
        <p:spPr/>
        <p:txBody>
          <a:bodyPr/>
          <a:lstStyle/>
          <a:p>
            <a:fld id="{1E54E129-D5B3-4D0A-86FC-E34682E81FD3}" type="slidenum">
              <a:rPr lang="en-GB" smtClean="0"/>
              <a:t>‹#›</a:t>
            </a:fld>
            <a:endParaRPr lang="en-GB" dirty="0"/>
          </a:p>
        </p:txBody>
      </p:sp>
    </p:spTree>
    <p:extLst>
      <p:ext uri="{BB962C8B-B14F-4D97-AF65-F5344CB8AC3E}">
        <p14:creationId xmlns:p14="http://schemas.microsoft.com/office/powerpoint/2010/main" val="3511531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FF0DD-64C7-4416-9B49-5F06C454266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E416FDB-4E68-4A6C-93E5-5731EC45F2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F1CE120-C94F-4FAC-A8D6-371F11BE011F}"/>
              </a:ext>
            </a:extLst>
          </p:cNvPr>
          <p:cNvSpPr>
            <a:spLocks noGrp="1"/>
          </p:cNvSpPr>
          <p:nvPr>
            <p:ph type="dt" sz="half" idx="10"/>
          </p:nvPr>
        </p:nvSpPr>
        <p:spPr/>
        <p:txBody>
          <a:bodyPr/>
          <a:lstStyle/>
          <a:p>
            <a:fld id="{9DE5A93F-5026-4C63-ADB8-1775D701FBF8}" type="datetimeFigureOut">
              <a:rPr lang="en-GB" smtClean="0"/>
              <a:t>24/11/2019</a:t>
            </a:fld>
            <a:endParaRPr lang="en-GB" dirty="0"/>
          </a:p>
        </p:txBody>
      </p:sp>
      <p:sp>
        <p:nvSpPr>
          <p:cNvPr id="5" name="Footer Placeholder 4">
            <a:extLst>
              <a:ext uri="{FF2B5EF4-FFF2-40B4-BE49-F238E27FC236}">
                <a16:creationId xmlns:a16="http://schemas.microsoft.com/office/drawing/2014/main" id="{46004B49-4CE1-4B50-8058-668630F66A6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6886F34-E7EB-45A2-A785-A2CF27F5D911}"/>
              </a:ext>
            </a:extLst>
          </p:cNvPr>
          <p:cNvSpPr>
            <a:spLocks noGrp="1"/>
          </p:cNvSpPr>
          <p:nvPr>
            <p:ph type="sldNum" sz="quarter" idx="12"/>
          </p:nvPr>
        </p:nvSpPr>
        <p:spPr/>
        <p:txBody>
          <a:bodyPr/>
          <a:lstStyle/>
          <a:p>
            <a:fld id="{1E54E129-D5B3-4D0A-86FC-E34682E81FD3}" type="slidenum">
              <a:rPr lang="en-GB" smtClean="0"/>
              <a:t>‹#›</a:t>
            </a:fld>
            <a:endParaRPr lang="en-GB" dirty="0"/>
          </a:p>
        </p:txBody>
      </p:sp>
    </p:spTree>
    <p:extLst>
      <p:ext uri="{BB962C8B-B14F-4D97-AF65-F5344CB8AC3E}">
        <p14:creationId xmlns:p14="http://schemas.microsoft.com/office/powerpoint/2010/main" val="738940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42C39-0132-4E0C-BA9F-42CFFE64058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EC27ADB-36E0-4BC2-963A-3F30807FFA0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CE8C708-538E-47D7-A848-EDDA94DBFBB2}"/>
              </a:ext>
            </a:extLst>
          </p:cNvPr>
          <p:cNvSpPr>
            <a:spLocks noGrp="1"/>
          </p:cNvSpPr>
          <p:nvPr>
            <p:ph type="dt" sz="half" idx="10"/>
          </p:nvPr>
        </p:nvSpPr>
        <p:spPr/>
        <p:txBody>
          <a:bodyPr/>
          <a:lstStyle/>
          <a:p>
            <a:fld id="{9DE5A93F-5026-4C63-ADB8-1775D701FBF8}" type="datetimeFigureOut">
              <a:rPr lang="en-GB" smtClean="0"/>
              <a:t>24/11/2019</a:t>
            </a:fld>
            <a:endParaRPr lang="en-GB" dirty="0"/>
          </a:p>
        </p:txBody>
      </p:sp>
      <p:sp>
        <p:nvSpPr>
          <p:cNvPr id="5" name="Footer Placeholder 4">
            <a:extLst>
              <a:ext uri="{FF2B5EF4-FFF2-40B4-BE49-F238E27FC236}">
                <a16:creationId xmlns:a16="http://schemas.microsoft.com/office/drawing/2014/main" id="{8D65E0BD-A31A-417C-A0CC-579C26450E1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DE53CE1-B76B-48DE-8CC1-53BEE61B5901}"/>
              </a:ext>
            </a:extLst>
          </p:cNvPr>
          <p:cNvSpPr>
            <a:spLocks noGrp="1"/>
          </p:cNvSpPr>
          <p:nvPr>
            <p:ph type="sldNum" sz="quarter" idx="12"/>
          </p:nvPr>
        </p:nvSpPr>
        <p:spPr/>
        <p:txBody>
          <a:bodyPr/>
          <a:lstStyle/>
          <a:p>
            <a:fld id="{1E54E129-D5B3-4D0A-86FC-E34682E81FD3}" type="slidenum">
              <a:rPr lang="en-GB" smtClean="0"/>
              <a:t>‹#›</a:t>
            </a:fld>
            <a:endParaRPr lang="en-GB" dirty="0"/>
          </a:p>
        </p:txBody>
      </p:sp>
    </p:spTree>
    <p:extLst>
      <p:ext uri="{BB962C8B-B14F-4D97-AF65-F5344CB8AC3E}">
        <p14:creationId xmlns:p14="http://schemas.microsoft.com/office/powerpoint/2010/main" val="163239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1913E-FF87-41D0-83A6-A78B2103E1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CEB98FA-24F5-4976-BC96-3D52AFFB235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5BB8E75-2F60-4996-9457-7728B6A90E5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E197959-D7EA-46BD-B614-7BC10E6DBC3E}"/>
              </a:ext>
            </a:extLst>
          </p:cNvPr>
          <p:cNvSpPr>
            <a:spLocks noGrp="1"/>
          </p:cNvSpPr>
          <p:nvPr>
            <p:ph type="dt" sz="half" idx="10"/>
          </p:nvPr>
        </p:nvSpPr>
        <p:spPr/>
        <p:txBody>
          <a:bodyPr/>
          <a:lstStyle/>
          <a:p>
            <a:fld id="{9DE5A93F-5026-4C63-ADB8-1775D701FBF8}" type="datetimeFigureOut">
              <a:rPr lang="en-GB" smtClean="0"/>
              <a:t>24/11/2019</a:t>
            </a:fld>
            <a:endParaRPr lang="en-GB" dirty="0"/>
          </a:p>
        </p:txBody>
      </p:sp>
      <p:sp>
        <p:nvSpPr>
          <p:cNvPr id="6" name="Footer Placeholder 5">
            <a:extLst>
              <a:ext uri="{FF2B5EF4-FFF2-40B4-BE49-F238E27FC236}">
                <a16:creationId xmlns:a16="http://schemas.microsoft.com/office/drawing/2014/main" id="{6EB5EA2A-4CB6-4B68-9B5E-2BB23BCC7966}"/>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9F82B492-82C4-44A9-8925-FB8AB6EAF574}"/>
              </a:ext>
            </a:extLst>
          </p:cNvPr>
          <p:cNvSpPr>
            <a:spLocks noGrp="1"/>
          </p:cNvSpPr>
          <p:nvPr>
            <p:ph type="sldNum" sz="quarter" idx="12"/>
          </p:nvPr>
        </p:nvSpPr>
        <p:spPr/>
        <p:txBody>
          <a:bodyPr/>
          <a:lstStyle/>
          <a:p>
            <a:fld id="{1E54E129-D5B3-4D0A-86FC-E34682E81FD3}" type="slidenum">
              <a:rPr lang="en-GB" smtClean="0"/>
              <a:t>‹#›</a:t>
            </a:fld>
            <a:endParaRPr lang="en-GB" dirty="0"/>
          </a:p>
        </p:txBody>
      </p:sp>
    </p:spTree>
    <p:extLst>
      <p:ext uri="{BB962C8B-B14F-4D97-AF65-F5344CB8AC3E}">
        <p14:creationId xmlns:p14="http://schemas.microsoft.com/office/powerpoint/2010/main" val="2057617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22F08-08D9-47C5-B999-2426D11E42B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5D17E42-A99C-4F6B-BBC3-D986D4F82F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0944001-3527-4B59-9E62-71D30F6BD5D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1D489B3-7C55-432D-9EF7-01C249529A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AFFEC79-3F60-4EA4-B258-89E18E76DE4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C167946-9B59-4027-A03D-4DCB23E0D231}"/>
              </a:ext>
            </a:extLst>
          </p:cNvPr>
          <p:cNvSpPr>
            <a:spLocks noGrp="1"/>
          </p:cNvSpPr>
          <p:nvPr>
            <p:ph type="dt" sz="half" idx="10"/>
          </p:nvPr>
        </p:nvSpPr>
        <p:spPr/>
        <p:txBody>
          <a:bodyPr/>
          <a:lstStyle/>
          <a:p>
            <a:fld id="{9DE5A93F-5026-4C63-ADB8-1775D701FBF8}" type="datetimeFigureOut">
              <a:rPr lang="en-GB" smtClean="0"/>
              <a:t>24/11/2019</a:t>
            </a:fld>
            <a:endParaRPr lang="en-GB" dirty="0"/>
          </a:p>
        </p:txBody>
      </p:sp>
      <p:sp>
        <p:nvSpPr>
          <p:cNvPr id="8" name="Footer Placeholder 7">
            <a:extLst>
              <a:ext uri="{FF2B5EF4-FFF2-40B4-BE49-F238E27FC236}">
                <a16:creationId xmlns:a16="http://schemas.microsoft.com/office/drawing/2014/main" id="{3415CF93-028D-43B2-B86B-8C76582ED286}"/>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CB36CF02-A539-41F3-A4FE-9934BFF83CBF}"/>
              </a:ext>
            </a:extLst>
          </p:cNvPr>
          <p:cNvSpPr>
            <a:spLocks noGrp="1"/>
          </p:cNvSpPr>
          <p:nvPr>
            <p:ph type="sldNum" sz="quarter" idx="12"/>
          </p:nvPr>
        </p:nvSpPr>
        <p:spPr/>
        <p:txBody>
          <a:bodyPr/>
          <a:lstStyle/>
          <a:p>
            <a:fld id="{1E54E129-D5B3-4D0A-86FC-E34682E81FD3}" type="slidenum">
              <a:rPr lang="en-GB" smtClean="0"/>
              <a:t>‹#›</a:t>
            </a:fld>
            <a:endParaRPr lang="en-GB" dirty="0"/>
          </a:p>
        </p:txBody>
      </p:sp>
    </p:spTree>
    <p:extLst>
      <p:ext uri="{BB962C8B-B14F-4D97-AF65-F5344CB8AC3E}">
        <p14:creationId xmlns:p14="http://schemas.microsoft.com/office/powerpoint/2010/main" val="3412030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FF9D8-6B74-4ADA-8EA4-BC37CCBDE5C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56F560A-422C-478C-97DA-BAF7BF1A0572}"/>
              </a:ext>
            </a:extLst>
          </p:cNvPr>
          <p:cNvSpPr>
            <a:spLocks noGrp="1"/>
          </p:cNvSpPr>
          <p:nvPr>
            <p:ph type="dt" sz="half" idx="10"/>
          </p:nvPr>
        </p:nvSpPr>
        <p:spPr/>
        <p:txBody>
          <a:bodyPr/>
          <a:lstStyle/>
          <a:p>
            <a:fld id="{9DE5A93F-5026-4C63-ADB8-1775D701FBF8}" type="datetimeFigureOut">
              <a:rPr lang="en-GB" smtClean="0"/>
              <a:t>24/11/2019</a:t>
            </a:fld>
            <a:endParaRPr lang="en-GB" dirty="0"/>
          </a:p>
        </p:txBody>
      </p:sp>
      <p:sp>
        <p:nvSpPr>
          <p:cNvPr id="4" name="Footer Placeholder 3">
            <a:extLst>
              <a:ext uri="{FF2B5EF4-FFF2-40B4-BE49-F238E27FC236}">
                <a16:creationId xmlns:a16="http://schemas.microsoft.com/office/drawing/2014/main" id="{D9B1A4FF-74E5-4510-8D6B-0F12314C40E4}"/>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E812E8F9-9F91-43F3-AE6E-1A17F9BD22B1}"/>
              </a:ext>
            </a:extLst>
          </p:cNvPr>
          <p:cNvSpPr>
            <a:spLocks noGrp="1"/>
          </p:cNvSpPr>
          <p:nvPr>
            <p:ph type="sldNum" sz="quarter" idx="12"/>
          </p:nvPr>
        </p:nvSpPr>
        <p:spPr/>
        <p:txBody>
          <a:bodyPr/>
          <a:lstStyle/>
          <a:p>
            <a:fld id="{1E54E129-D5B3-4D0A-86FC-E34682E81FD3}" type="slidenum">
              <a:rPr lang="en-GB" smtClean="0"/>
              <a:t>‹#›</a:t>
            </a:fld>
            <a:endParaRPr lang="en-GB" dirty="0"/>
          </a:p>
        </p:txBody>
      </p:sp>
    </p:spTree>
    <p:extLst>
      <p:ext uri="{BB962C8B-B14F-4D97-AF65-F5344CB8AC3E}">
        <p14:creationId xmlns:p14="http://schemas.microsoft.com/office/powerpoint/2010/main" val="1542722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2A7C4B-EFB0-498A-BE9A-FD7333DA58EA}"/>
              </a:ext>
            </a:extLst>
          </p:cNvPr>
          <p:cNvSpPr>
            <a:spLocks noGrp="1"/>
          </p:cNvSpPr>
          <p:nvPr>
            <p:ph type="dt" sz="half" idx="10"/>
          </p:nvPr>
        </p:nvSpPr>
        <p:spPr/>
        <p:txBody>
          <a:bodyPr/>
          <a:lstStyle/>
          <a:p>
            <a:fld id="{9DE5A93F-5026-4C63-ADB8-1775D701FBF8}" type="datetimeFigureOut">
              <a:rPr lang="en-GB" smtClean="0"/>
              <a:t>24/11/2019</a:t>
            </a:fld>
            <a:endParaRPr lang="en-GB" dirty="0"/>
          </a:p>
        </p:txBody>
      </p:sp>
      <p:sp>
        <p:nvSpPr>
          <p:cNvPr id="3" name="Footer Placeholder 2">
            <a:extLst>
              <a:ext uri="{FF2B5EF4-FFF2-40B4-BE49-F238E27FC236}">
                <a16:creationId xmlns:a16="http://schemas.microsoft.com/office/drawing/2014/main" id="{6CC30A08-CA65-453C-A44D-45116C619F7C}"/>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07C71E72-8407-4FFF-B646-BF1DC6944766}"/>
              </a:ext>
            </a:extLst>
          </p:cNvPr>
          <p:cNvSpPr>
            <a:spLocks noGrp="1"/>
          </p:cNvSpPr>
          <p:nvPr>
            <p:ph type="sldNum" sz="quarter" idx="12"/>
          </p:nvPr>
        </p:nvSpPr>
        <p:spPr/>
        <p:txBody>
          <a:bodyPr/>
          <a:lstStyle/>
          <a:p>
            <a:fld id="{1E54E129-D5B3-4D0A-86FC-E34682E81FD3}" type="slidenum">
              <a:rPr lang="en-GB" smtClean="0"/>
              <a:t>‹#›</a:t>
            </a:fld>
            <a:endParaRPr lang="en-GB" dirty="0"/>
          </a:p>
        </p:txBody>
      </p:sp>
    </p:spTree>
    <p:extLst>
      <p:ext uri="{BB962C8B-B14F-4D97-AF65-F5344CB8AC3E}">
        <p14:creationId xmlns:p14="http://schemas.microsoft.com/office/powerpoint/2010/main" val="3196338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092B2-1BE5-4701-981E-E9068E0081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83374A7-1EA6-436B-88D4-8057221C07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5EF150F-9610-4596-B9EF-89EC1A8088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6BE0D4-61DD-4E31-8CEF-92DAA8791022}"/>
              </a:ext>
            </a:extLst>
          </p:cNvPr>
          <p:cNvSpPr>
            <a:spLocks noGrp="1"/>
          </p:cNvSpPr>
          <p:nvPr>
            <p:ph type="dt" sz="half" idx="10"/>
          </p:nvPr>
        </p:nvSpPr>
        <p:spPr/>
        <p:txBody>
          <a:bodyPr/>
          <a:lstStyle/>
          <a:p>
            <a:fld id="{9DE5A93F-5026-4C63-ADB8-1775D701FBF8}" type="datetimeFigureOut">
              <a:rPr lang="en-GB" smtClean="0"/>
              <a:t>24/11/2019</a:t>
            </a:fld>
            <a:endParaRPr lang="en-GB" dirty="0"/>
          </a:p>
        </p:txBody>
      </p:sp>
      <p:sp>
        <p:nvSpPr>
          <p:cNvPr id="6" name="Footer Placeholder 5">
            <a:extLst>
              <a:ext uri="{FF2B5EF4-FFF2-40B4-BE49-F238E27FC236}">
                <a16:creationId xmlns:a16="http://schemas.microsoft.com/office/drawing/2014/main" id="{7EC537C6-FC04-4911-82F6-0F1645B06FCE}"/>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E4F234D1-E7E0-4AD7-A43E-1AD112401AFF}"/>
              </a:ext>
            </a:extLst>
          </p:cNvPr>
          <p:cNvSpPr>
            <a:spLocks noGrp="1"/>
          </p:cNvSpPr>
          <p:nvPr>
            <p:ph type="sldNum" sz="quarter" idx="12"/>
          </p:nvPr>
        </p:nvSpPr>
        <p:spPr/>
        <p:txBody>
          <a:bodyPr/>
          <a:lstStyle/>
          <a:p>
            <a:fld id="{1E54E129-D5B3-4D0A-86FC-E34682E81FD3}" type="slidenum">
              <a:rPr lang="en-GB" smtClean="0"/>
              <a:t>‹#›</a:t>
            </a:fld>
            <a:endParaRPr lang="en-GB" dirty="0"/>
          </a:p>
        </p:txBody>
      </p:sp>
    </p:spTree>
    <p:extLst>
      <p:ext uri="{BB962C8B-B14F-4D97-AF65-F5344CB8AC3E}">
        <p14:creationId xmlns:p14="http://schemas.microsoft.com/office/powerpoint/2010/main" val="2713786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095FC-B969-4902-97EE-F6BAA60B9E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18A16B1-A3F6-496D-B7F8-F48F734B80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AA4053FE-7CC1-44CA-AEA6-0B2901E5B6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980F81-2653-4AA9-8A61-DAB93821319D}"/>
              </a:ext>
            </a:extLst>
          </p:cNvPr>
          <p:cNvSpPr>
            <a:spLocks noGrp="1"/>
          </p:cNvSpPr>
          <p:nvPr>
            <p:ph type="dt" sz="half" idx="10"/>
          </p:nvPr>
        </p:nvSpPr>
        <p:spPr/>
        <p:txBody>
          <a:bodyPr/>
          <a:lstStyle/>
          <a:p>
            <a:fld id="{9DE5A93F-5026-4C63-ADB8-1775D701FBF8}" type="datetimeFigureOut">
              <a:rPr lang="en-GB" smtClean="0"/>
              <a:t>24/11/2019</a:t>
            </a:fld>
            <a:endParaRPr lang="en-GB" dirty="0"/>
          </a:p>
        </p:txBody>
      </p:sp>
      <p:sp>
        <p:nvSpPr>
          <p:cNvPr id="6" name="Footer Placeholder 5">
            <a:extLst>
              <a:ext uri="{FF2B5EF4-FFF2-40B4-BE49-F238E27FC236}">
                <a16:creationId xmlns:a16="http://schemas.microsoft.com/office/drawing/2014/main" id="{358705D1-9C90-4827-B9AD-343205D46474}"/>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468D60D8-0886-40B4-BB6F-31E5DBEAA2BF}"/>
              </a:ext>
            </a:extLst>
          </p:cNvPr>
          <p:cNvSpPr>
            <a:spLocks noGrp="1"/>
          </p:cNvSpPr>
          <p:nvPr>
            <p:ph type="sldNum" sz="quarter" idx="12"/>
          </p:nvPr>
        </p:nvSpPr>
        <p:spPr/>
        <p:txBody>
          <a:bodyPr/>
          <a:lstStyle/>
          <a:p>
            <a:fld id="{1E54E129-D5B3-4D0A-86FC-E34682E81FD3}" type="slidenum">
              <a:rPr lang="en-GB" smtClean="0"/>
              <a:t>‹#›</a:t>
            </a:fld>
            <a:endParaRPr lang="en-GB" dirty="0"/>
          </a:p>
        </p:txBody>
      </p:sp>
    </p:spTree>
    <p:extLst>
      <p:ext uri="{BB962C8B-B14F-4D97-AF65-F5344CB8AC3E}">
        <p14:creationId xmlns:p14="http://schemas.microsoft.com/office/powerpoint/2010/main" val="1473295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B774B4-522B-43E4-843C-B48CBE9599C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3FB227C-6204-4C7F-BA36-5CE108F03F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6DC458F-AEC0-452E-9CA7-080E73595B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E5A93F-5026-4C63-ADB8-1775D701FBF8}" type="datetimeFigureOut">
              <a:rPr lang="en-GB" smtClean="0"/>
              <a:t>24/11/2019</a:t>
            </a:fld>
            <a:endParaRPr lang="en-GB" dirty="0"/>
          </a:p>
        </p:txBody>
      </p:sp>
      <p:sp>
        <p:nvSpPr>
          <p:cNvPr id="5" name="Footer Placeholder 4">
            <a:extLst>
              <a:ext uri="{FF2B5EF4-FFF2-40B4-BE49-F238E27FC236}">
                <a16:creationId xmlns:a16="http://schemas.microsoft.com/office/drawing/2014/main" id="{0DE60658-9435-400F-9107-FA14E44686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71464B7C-4808-4009-A081-3C0C1722AA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54E129-D5B3-4D0A-86FC-E34682E81FD3}" type="slidenum">
              <a:rPr lang="en-GB" smtClean="0"/>
              <a:t>‹#›</a:t>
            </a:fld>
            <a:endParaRPr lang="en-GB" dirty="0"/>
          </a:p>
        </p:txBody>
      </p:sp>
    </p:spTree>
    <p:extLst>
      <p:ext uri="{BB962C8B-B14F-4D97-AF65-F5344CB8AC3E}">
        <p14:creationId xmlns:p14="http://schemas.microsoft.com/office/powerpoint/2010/main" val="2161933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google.com/imgres?imgurl=http%3A%2F%2Fclipart-library.com%2F2018%2Fairplane-clipart-15.jpg&amp;imgrefurl=http%3A%2F%2Fclipart-library.com%2Fairplane-clipart.html&amp;docid=QtlDl9ClXhSO_M&amp;tbnid=73urZlFQprWy-M%3A&amp;vet=10ahUKEwjD44Gsq4PmAhVHxYUKHV2SAk4QMwhSKAIwAg..i&amp;w=2929&amp;h=1461&amp;bih=728&amp;biw=1518&amp;q=1920s%20plane%20outline&amp;ved=0ahUKEwjD44Gsq4PmAhVHxYUKHV2SAk4QMwhSKAIwAg&amp;iact=mrc&amp;uact=8" TargetMode="External"/><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History Clipart 24 - 360 X 286">
            <a:extLst>
              <a:ext uri="{FF2B5EF4-FFF2-40B4-BE49-F238E27FC236}">
                <a16:creationId xmlns:a16="http://schemas.microsoft.com/office/drawing/2014/main" id="{7FC18573-481B-47DB-BDA0-322FD19CFE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076" y="-160337"/>
            <a:ext cx="12630151" cy="7204076"/>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6DFBB932-4A8B-4DD8-A540-48C961171D1E}"/>
              </a:ext>
            </a:extLst>
          </p:cNvPr>
          <p:cNvSpPr txBox="1"/>
          <p:nvPr/>
        </p:nvSpPr>
        <p:spPr>
          <a:xfrm>
            <a:off x="2460525" y="3787816"/>
            <a:ext cx="7572375" cy="1015663"/>
          </a:xfrm>
          <a:prstGeom prst="rect">
            <a:avLst/>
          </a:prstGeom>
          <a:solidFill>
            <a:srgbClr val="FFFF00"/>
          </a:solidFill>
        </p:spPr>
        <p:txBody>
          <a:bodyPr wrap="square" rtlCol="0">
            <a:spAutoFit/>
          </a:bodyPr>
          <a:lstStyle/>
          <a:p>
            <a:r>
              <a:rPr lang="en-GB" sz="6000" dirty="0">
                <a:highlight>
                  <a:srgbClr val="FFFF00"/>
                </a:highlight>
              </a:rPr>
              <a:t>On this Day in History...       </a:t>
            </a:r>
          </a:p>
        </p:txBody>
      </p:sp>
    </p:spTree>
    <p:extLst>
      <p:ext uri="{BB962C8B-B14F-4D97-AF65-F5344CB8AC3E}">
        <p14:creationId xmlns:p14="http://schemas.microsoft.com/office/powerpoint/2010/main" val="1261673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5117EE49-EDAA-478F-B9FB-3E4CFA75DCEE}"/>
              </a:ext>
            </a:extLst>
          </p:cNvPr>
          <p:cNvSpPr/>
          <p:nvPr/>
        </p:nvSpPr>
        <p:spPr>
          <a:xfrm>
            <a:off x="145831" y="475430"/>
            <a:ext cx="5531069" cy="6114556"/>
          </a:xfrm>
          <a:prstGeom prst="roundRect">
            <a:avLst/>
          </a:prstGeom>
          <a:solidFill>
            <a:srgbClr val="CC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dirty="0"/>
          </a:p>
        </p:txBody>
      </p:sp>
      <p:sp>
        <p:nvSpPr>
          <p:cNvPr id="3" name="Content Placeholder 2">
            <a:extLst>
              <a:ext uri="{FF2B5EF4-FFF2-40B4-BE49-F238E27FC236}">
                <a16:creationId xmlns:a16="http://schemas.microsoft.com/office/drawing/2014/main" id="{3BEDD725-D937-40AF-951B-5874BED83439}"/>
              </a:ext>
            </a:extLst>
          </p:cNvPr>
          <p:cNvSpPr>
            <a:spLocks noGrp="1"/>
          </p:cNvSpPr>
          <p:nvPr>
            <p:ph idx="1"/>
          </p:nvPr>
        </p:nvSpPr>
        <p:spPr>
          <a:xfrm>
            <a:off x="145831" y="475430"/>
            <a:ext cx="5019675" cy="4351338"/>
          </a:xfrm>
        </p:spPr>
        <p:txBody>
          <a:bodyPr>
            <a:noAutofit/>
          </a:bodyPr>
          <a:lstStyle/>
          <a:p>
            <a:endParaRPr lang="en-GB" sz="2400" dirty="0"/>
          </a:p>
          <a:p>
            <a:r>
              <a:rPr lang="en-GB" sz="2400" dirty="0"/>
              <a:t>On November 29, 1929, Byrd and three others made the first flight over the South Pole.</a:t>
            </a:r>
          </a:p>
          <a:p>
            <a:endParaRPr lang="en-GB" sz="2400" dirty="0"/>
          </a:p>
          <a:p>
            <a:r>
              <a:rPr lang="en-GB" sz="2400" dirty="0"/>
              <a:t>They flew from their base – Little America – over the South Pole and back again. It took them 19 hours and there were no mishaps.</a:t>
            </a:r>
          </a:p>
          <a:p>
            <a:endParaRPr lang="en-GB" sz="2400" dirty="0"/>
          </a:p>
          <a:p>
            <a:r>
              <a:rPr lang="en-GB" sz="2400" dirty="0"/>
              <a:t>This is an amazing achievement. The aeroplanes 90 years ago were much more basic than there are today and the landscape of Antarctica is freezing cold, mountainous and dangerous. </a:t>
            </a:r>
          </a:p>
        </p:txBody>
      </p:sp>
      <p:pic>
        <p:nvPicPr>
          <p:cNvPr id="11" name="Picture 10" descr="A close up of a newspaper&#10;&#10;Description automatically generated">
            <a:extLst>
              <a:ext uri="{FF2B5EF4-FFF2-40B4-BE49-F238E27FC236}">
                <a16:creationId xmlns:a16="http://schemas.microsoft.com/office/drawing/2014/main" id="{6343D21F-49F3-4E8E-8238-1494D5AC37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38496" y="1015986"/>
            <a:ext cx="6032534" cy="4826027"/>
          </a:xfrm>
          <a:prstGeom prst="rect">
            <a:avLst/>
          </a:prstGeom>
        </p:spPr>
      </p:pic>
    </p:spTree>
    <p:extLst>
      <p:ext uri="{BB962C8B-B14F-4D97-AF65-F5344CB8AC3E}">
        <p14:creationId xmlns:p14="http://schemas.microsoft.com/office/powerpoint/2010/main" val="643004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5117EE49-EDAA-478F-B9FB-3E4CFA75DCEE}"/>
              </a:ext>
            </a:extLst>
          </p:cNvPr>
          <p:cNvSpPr/>
          <p:nvPr/>
        </p:nvSpPr>
        <p:spPr>
          <a:xfrm>
            <a:off x="7761645" y="555016"/>
            <a:ext cx="4214813" cy="6000228"/>
          </a:xfrm>
          <a:prstGeom prst="roundRect">
            <a:avLst/>
          </a:prstGeom>
          <a:solidFill>
            <a:srgbClr val="CC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Content Placeholder 2">
            <a:extLst>
              <a:ext uri="{FF2B5EF4-FFF2-40B4-BE49-F238E27FC236}">
                <a16:creationId xmlns:a16="http://schemas.microsoft.com/office/drawing/2014/main" id="{3BEDD725-D937-40AF-951B-5874BED83439}"/>
              </a:ext>
            </a:extLst>
          </p:cNvPr>
          <p:cNvSpPr>
            <a:spLocks noGrp="1"/>
          </p:cNvSpPr>
          <p:nvPr>
            <p:ph idx="1"/>
          </p:nvPr>
        </p:nvSpPr>
        <p:spPr>
          <a:xfrm>
            <a:off x="7797977" y="126135"/>
            <a:ext cx="4142148" cy="4599153"/>
          </a:xfrm>
        </p:spPr>
        <p:txBody>
          <a:bodyPr>
            <a:normAutofit fontScale="25000" lnSpcReduction="20000"/>
          </a:bodyPr>
          <a:lstStyle/>
          <a:p>
            <a:endParaRPr lang="en-GB" dirty="0"/>
          </a:p>
          <a:p>
            <a:pPr marL="0" indent="0">
              <a:buNone/>
            </a:pPr>
            <a:endParaRPr lang="en-GB" sz="12800" dirty="0"/>
          </a:p>
          <a:p>
            <a:r>
              <a:rPr lang="en-GB" sz="12800" dirty="0"/>
              <a:t> Byrd undertook three more expeditions to the south pole from 1933–35 and 1939–41.</a:t>
            </a:r>
          </a:p>
          <a:p>
            <a:pPr marL="0" indent="0">
              <a:buNone/>
            </a:pPr>
            <a:endParaRPr lang="en-GB" sz="12800" dirty="0"/>
          </a:p>
          <a:p>
            <a:r>
              <a:rPr lang="en-GB" sz="12800" dirty="0"/>
              <a:t>He will be remembered as one of the world’s best aviators as he displayed extraordinary gifts in organizing successful expeditions to previously unexplored regions of Antarctica. </a:t>
            </a:r>
          </a:p>
        </p:txBody>
      </p:sp>
      <p:pic>
        <p:nvPicPr>
          <p:cNvPr id="7" name="Picture 6" descr="A person standing next to a plane&#10;&#10;Description automatically generated">
            <a:extLst>
              <a:ext uri="{FF2B5EF4-FFF2-40B4-BE49-F238E27FC236}">
                <a16:creationId xmlns:a16="http://schemas.microsoft.com/office/drawing/2014/main" id="{45900ED3-7432-4C4E-AED0-56C6AF489724}"/>
              </a:ext>
            </a:extLst>
          </p:cNvPr>
          <p:cNvPicPr>
            <a:picLocks noChangeAspect="1"/>
          </p:cNvPicPr>
          <p:nvPr/>
        </p:nvPicPr>
        <p:blipFill rotWithShape="1">
          <a:blip r:embed="rId2">
            <a:extLst>
              <a:ext uri="{28A0092B-C50C-407E-A947-70E740481C1C}">
                <a14:useLocalDpi xmlns:a14="http://schemas.microsoft.com/office/drawing/2010/main" val="0"/>
              </a:ext>
            </a:extLst>
          </a:blip>
          <a:srcRect l="6458" r="15622" b="-1"/>
          <a:stretch/>
        </p:blipFill>
        <p:spPr>
          <a:xfrm>
            <a:off x="0" y="0"/>
            <a:ext cx="7520152" cy="6984125"/>
          </a:xfrm>
          <a:prstGeom prst="rect">
            <a:avLst/>
          </a:prstGeom>
          <a:effectLst/>
        </p:spPr>
      </p:pic>
    </p:spTree>
    <p:extLst>
      <p:ext uri="{BB962C8B-B14F-4D97-AF65-F5344CB8AC3E}">
        <p14:creationId xmlns:p14="http://schemas.microsoft.com/office/powerpoint/2010/main" val="3421350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16A7EC7-857C-4B2E-A3A6-B4BCC81D72D3}"/>
              </a:ext>
            </a:extLst>
          </p:cNvPr>
          <p:cNvSpPr/>
          <p:nvPr/>
        </p:nvSpPr>
        <p:spPr>
          <a:xfrm>
            <a:off x="1557337" y="3429000"/>
            <a:ext cx="8815388" cy="2063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Rectangle 3">
            <a:extLst>
              <a:ext uri="{FF2B5EF4-FFF2-40B4-BE49-F238E27FC236}">
                <a16:creationId xmlns:a16="http://schemas.microsoft.com/office/drawing/2014/main" id="{290CF17E-C54A-44C2-A156-126798F39204}"/>
              </a:ext>
            </a:extLst>
          </p:cNvPr>
          <p:cNvSpPr/>
          <p:nvPr/>
        </p:nvSpPr>
        <p:spPr>
          <a:xfrm>
            <a:off x="3514725" y="971550"/>
            <a:ext cx="4900613" cy="1571625"/>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2D658B0D-07D1-4DA0-81A8-5B8F989D8F7A}"/>
              </a:ext>
            </a:extLst>
          </p:cNvPr>
          <p:cNvSpPr>
            <a:spLocks noGrp="1"/>
          </p:cNvSpPr>
          <p:nvPr>
            <p:ph type="title"/>
          </p:nvPr>
        </p:nvSpPr>
        <p:spPr>
          <a:xfrm>
            <a:off x="681038" y="2408238"/>
            <a:ext cx="10515600" cy="1325563"/>
          </a:xfrm>
        </p:spPr>
        <p:txBody>
          <a:bodyPr>
            <a:noAutofit/>
          </a:bodyPr>
          <a:lstStyle/>
          <a:p>
            <a:pPr algn="ctr"/>
            <a:r>
              <a:rPr lang="en-GB" sz="9600" b="1" dirty="0"/>
              <a:t>Edition 1:</a:t>
            </a:r>
            <a:br>
              <a:rPr lang="en-GB" sz="9600" b="1" dirty="0">
                <a:solidFill>
                  <a:srgbClr val="FF0000"/>
                </a:solidFill>
              </a:rPr>
            </a:br>
            <a:br>
              <a:rPr lang="en-GB" sz="9600" b="1" dirty="0"/>
            </a:br>
            <a:r>
              <a:rPr lang="en-GB" sz="9600" b="1" dirty="0">
                <a:solidFill>
                  <a:srgbClr val="FFFF00"/>
                </a:solidFill>
              </a:rPr>
              <a:t>29</a:t>
            </a:r>
            <a:r>
              <a:rPr lang="en-GB" sz="9600" b="1" baseline="30000" dirty="0">
                <a:solidFill>
                  <a:srgbClr val="FFFF00"/>
                </a:solidFill>
              </a:rPr>
              <a:t>th</a:t>
            </a:r>
            <a:r>
              <a:rPr lang="en-GB" sz="9600" b="1" dirty="0">
                <a:solidFill>
                  <a:srgbClr val="FFFF00"/>
                </a:solidFill>
              </a:rPr>
              <a:t> November </a:t>
            </a:r>
          </a:p>
        </p:txBody>
      </p:sp>
    </p:spTree>
    <p:extLst>
      <p:ext uri="{BB962C8B-B14F-4D97-AF65-F5344CB8AC3E}">
        <p14:creationId xmlns:p14="http://schemas.microsoft.com/office/powerpoint/2010/main" val="514425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FF00"/>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16A7EC7-857C-4B2E-A3A6-B4BCC81D72D3}"/>
              </a:ext>
            </a:extLst>
          </p:cNvPr>
          <p:cNvSpPr/>
          <p:nvPr/>
        </p:nvSpPr>
        <p:spPr>
          <a:xfrm>
            <a:off x="1616987" y="1379537"/>
            <a:ext cx="7890416" cy="18208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2D658B0D-07D1-4DA0-81A8-5B8F989D8F7A}"/>
              </a:ext>
            </a:extLst>
          </p:cNvPr>
          <p:cNvSpPr>
            <a:spLocks noGrp="1"/>
          </p:cNvSpPr>
          <p:nvPr>
            <p:ph type="title"/>
          </p:nvPr>
        </p:nvSpPr>
        <p:spPr>
          <a:xfrm>
            <a:off x="2077379" y="1874837"/>
            <a:ext cx="7430024" cy="1325563"/>
          </a:xfrm>
        </p:spPr>
        <p:txBody>
          <a:bodyPr>
            <a:noAutofit/>
          </a:bodyPr>
          <a:lstStyle/>
          <a:p>
            <a:r>
              <a:rPr lang="en-GB" sz="6600" b="1" dirty="0">
                <a:solidFill>
                  <a:srgbClr val="FFFF00"/>
                </a:solidFill>
              </a:rPr>
              <a:t>29</a:t>
            </a:r>
            <a:r>
              <a:rPr lang="en-GB" sz="6600" b="1" baseline="30000" dirty="0">
                <a:solidFill>
                  <a:srgbClr val="FFFF00"/>
                </a:solidFill>
              </a:rPr>
              <a:t>th</a:t>
            </a:r>
            <a:r>
              <a:rPr lang="en-GB" sz="6600" b="1" dirty="0">
                <a:solidFill>
                  <a:srgbClr val="FFFF00"/>
                </a:solidFill>
              </a:rPr>
              <a:t> November 1929 </a:t>
            </a:r>
          </a:p>
        </p:txBody>
      </p:sp>
      <p:sp>
        <p:nvSpPr>
          <p:cNvPr id="9" name="Rectangle 8">
            <a:extLst>
              <a:ext uri="{FF2B5EF4-FFF2-40B4-BE49-F238E27FC236}">
                <a16:creationId xmlns:a16="http://schemas.microsoft.com/office/drawing/2014/main" id="{5AEEF863-A4D5-48F5-8585-91106ABBD7CF}"/>
              </a:ext>
            </a:extLst>
          </p:cNvPr>
          <p:cNvSpPr/>
          <p:nvPr/>
        </p:nvSpPr>
        <p:spPr>
          <a:xfrm>
            <a:off x="1616987" y="3817937"/>
            <a:ext cx="7890416" cy="18208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5400" dirty="0"/>
              <a:t>=  90 years ago today</a:t>
            </a:r>
          </a:p>
        </p:txBody>
      </p:sp>
    </p:spTree>
    <p:extLst>
      <p:ext uri="{BB962C8B-B14F-4D97-AF65-F5344CB8AC3E}">
        <p14:creationId xmlns:p14="http://schemas.microsoft.com/office/powerpoint/2010/main" val="2220550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FF00"/>
        </a:solidFill>
        <a:effectLst/>
      </p:bgPr>
    </p:bg>
    <p:spTree>
      <p:nvGrpSpPr>
        <p:cNvPr id="1" name=""/>
        <p:cNvGrpSpPr/>
        <p:nvPr/>
      </p:nvGrpSpPr>
      <p:grpSpPr>
        <a:xfrm>
          <a:off x="0" y="0"/>
          <a:ext cx="0" cy="0"/>
          <a:chOff x="0" y="0"/>
          <a:chExt cx="0" cy="0"/>
        </a:xfrm>
      </p:grpSpPr>
      <p:sp>
        <p:nvSpPr>
          <p:cNvPr id="4" name="Flowchart: Alternate Process 3">
            <a:extLst>
              <a:ext uri="{FF2B5EF4-FFF2-40B4-BE49-F238E27FC236}">
                <a16:creationId xmlns:a16="http://schemas.microsoft.com/office/drawing/2014/main" id="{438E5A64-62E9-48CE-99D3-236E5223C01F}"/>
              </a:ext>
            </a:extLst>
          </p:cNvPr>
          <p:cNvSpPr/>
          <p:nvPr/>
        </p:nvSpPr>
        <p:spPr>
          <a:xfrm>
            <a:off x="179236" y="3171825"/>
            <a:ext cx="6764489" cy="3500438"/>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a:extLst>
              <a:ext uri="{FF2B5EF4-FFF2-40B4-BE49-F238E27FC236}">
                <a16:creationId xmlns:a16="http://schemas.microsoft.com/office/drawing/2014/main" id="{E16A7EC7-857C-4B2E-A3A6-B4BCC81D72D3}"/>
              </a:ext>
            </a:extLst>
          </p:cNvPr>
          <p:cNvSpPr/>
          <p:nvPr/>
        </p:nvSpPr>
        <p:spPr>
          <a:xfrm>
            <a:off x="179236" y="579436"/>
            <a:ext cx="7890416" cy="18208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2D658B0D-07D1-4DA0-81A8-5B8F989D8F7A}"/>
              </a:ext>
            </a:extLst>
          </p:cNvPr>
          <p:cNvSpPr>
            <a:spLocks noGrp="1"/>
          </p:cNvSpPr>
          <p:nvPr>
            <p:ph type="title"/>
          </p:nvPr>
        </p:nvSpPr>
        <p:spPr>
          <a:xfrm>
            <a:off x="385239" y="1003161"/>
            <a:ext cx="7430024" cy="1325563"/>
          </a:xfrm>
        </p:spPr>
        <p:txBody>
          <a:bodyPr>
            <a:noAutofit/>
          </a:bodyPr>
          <a:lstStyle/>
          <a:p>
            <a:r>
              <a:rPr lang="en-GB" sz="6600" b="1" dirty="0">
                <a:solidFill>
                  <a:srgbClr val="FFFF00"/>
                </a:solidFill>
              </a:rPr>
              <a:t>29</a:t>
            </a:r>
            <a:r>
              <a:rPr lang="en-GB" sz="6600" b="1" baseline="30000" dirty="0">
                <a:solidFill>
                  <a:srgbClr val="FFFF00"/>
                </a:solidFill>
              </a:rPr>
              <a:t>th</a:t>
            </a:r>
            <a:r>
              <a:rPr lang="en-GB" sz="6600" b="1" dirty="0">
                <a:solidFill>
                  <a:srgbClr val="FFFF00"/>
                </a:solidFill>
              </a:rPr>
              <a:t> November 1929 </a:t>
            </a:r>
          </a:p>
        </p:txBody>
      </p:sp>
      <p:pic>
        <p:nvPicPr>
          <p:cNvPr id="8" name="Picture 7" descr="A black and white photo of a person&#10;&#10;Description automatically generated">
            <a:extLst>
              <a:ext uri="{FF2B5EF4-FFF2-40B4-BE49-F238E27FC236}">
                <a16:creationId xmlns:a16="http://schemas.microsoft.com/office/drawing/2014/main" id="{BDEC6AF8-716B-47A4-A78F-C6DE6DB9FC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4040" y="877977"/>
            <a:ext cx="3482721" cy="4616272"/>
          </a:xfrm>
          <a:prstGeom prst="rect">
            <a:avLst/>
          </a:prstGeom>
        </p:spPr>
      </p:pic>
      <p:sp>
        <p:nvSpPr>
          <p:cNvPr id="3" name="TextBox 2">
            <a:extLst>
              <a:ext uri="{FF2B5EF4-FFF2-40B4-BE49-F238E27FC236}">
                <a16:creationId xmlns:a16="http://schemas.microsoft.com/office/drawing/2014/main" id="{82F11455-826B-4E53-AB66-EBA45F3165DF}"/>
              </a:ext>
            </a:extLst>
          </p:cNvPr>
          <p:cNvSpPr txBox="1"/>
          <p:nvPr/>
        </p:nvSpPr>
        <p:spPr>
          <a:xfrm>
            <a:off x="385239" y="3186113"/>
            <a:ext cx="6558486" cy="3539430"/>
          </a:xfrm>
          <a:prstGeom prst="rect">
            <a:avLst/>
          </a:prstGeom>
          <a:noFill/>
        </p:spPr>
        <p:txBody>
          <a:bodyPr wrap="square" rtlCol="0">
            <a:spAutoFit/>
          </a:bodyPr>
          <a:lstStyle/>
          <a:p>
            <a:r>
              <a:rPr lang="en-GB" sz="3200" b="1" dirty="0"/>
              <a:t>Ninety years ago today, on the 29</a:t>
            </a:r>
            <a:r>
              <a:rPr lang="en-GB" sz="3200" b="1" baseline="30000" dirty="0"/>
              <a:t>th</a:t>
            </a:r>
            <a:r>
              <a:rPr lang="en-GB" sz="3200" b="1" dirty="0"/>
              <a:t> November 1929, Richard Byrd became the first person to fly over the South Pole.</a:t>
            </a:r>
          </a:p>
          <a:p>
            <a:endParaRPr lang="en-GB" sz="3200" b="1" dirty="0"/>
          </a:p>
          <a:p>
            <a:r>
              <a:rPr lang="en-GB" sz="3200" b="1" dirty="0"/>
              <a:t>Let’s learn all about this famous explorer!</a:t>
            </a:r>
          </a:p>
        </p:txBody>
      </p:sp>
      <p:pic>
        <p:nvPicPr>
          <p:cNvPr id="2051" name="Picture 3" descr="Image result for 1920s plane outline">
            <a:hlinkClick r:id="rId3"/>
            <a:extLst>
              <a:ext uri="{FF2B5EF4-FFF2-40B4-BE49-F238E27FC236}">
                <a16:creationId xmlns:a16="http://schemas.microsoft.com/office/drawing/2014/main" id="{7E9D74F6-CD3A-4A7E-9E28-8EAB71DB4F5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354" y="7877175"/>
            <a:ext cx="3028950" cy="1504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4141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7" name="Flowchart: Alternate Process 6">
            <a:extLst>
              <a:ext uri="{FF2B5EF4-FFF2-40B4-BE49-F238E27FC236}">
                <a16:creationId xmlns:a16="http://schemas.microsoft.com/office/drawing/2014/main" id="{EB112DED-1793-4B64-AB1E-8BDC7784F111}"/>
              </a:ext>
            </a:extLst>
          </p:cNvPr>
          <p:cNvSpPr/>
          <p:nvPr/>
        </p:nvSpPr>
        <p:spPr>
          <a:xfrm>
            <a:off x="185738" y="300038"/>
            <a:ext cx="11544299" cy="6272212"/>
          </a:xfrm>
          <a:prstGeom prst="flowChartAlternateProcess">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Rectangle 3">
            <a:extLst>
              <a:ext uri="{FF2B5EF4-FFF2-40B4-BE49-F238E27FC236}">
                <a16:creationId xmlns:a16="http://schemas.microsoft.com/office/drawing/2014/main" id="{B6EA2B63-50F0-45B1-9FC0-0B7B701D9C9C}"/>
              </a:ext>
            </a:extLst>
          </p:cNvPr>
          <p:cNvSpPr/>
          <p:nvPr/>
        </p:nvSpPr>
        <p:spPr>
          <a:xfrm>
            <a:off x="461963" y="428178"/>
            <a:ext cx="10953750" cy="6001643"/>
          </a:xfrm>
          <a:prstGeom prst="rect">
            <a:avLst/>
          </a:prstGeom>
        </p:spPr>
        <p:txBody>
          <a:bodyPr wrap="square">
            <a:spAutoFit/>
          </a:bodyPr>
          <a:lstStyle/>
          <a:p>
            <a:endParaRPr lang="en-GB" sz="3200" b="1" i="0" strike="noStrike" dirty="0">
              <a:effectLst/>
              <a:latin typeface="Open Sans" panose="020B0606030504020204" pitchFamily="34" charset="0"/>
            </a:endParaRPr>
          </a:p>
          <a:p>
            <a:endParaRPr lang="en-GB" sz="3200" b="1" dirty="0">
              <a:latin typeface="Open Sans" panose="020B0606030504020204" pitchFamily="34" charset="0"/>
            </a:endParaRPr>
          </a:p>
          <a:p>
            <a:endParaRPr lang="en-GB" sz="3200" b="1" dirty="0">
              <a:latin typeface="Open Sans" panose="020B0606030504020204" pitchFamily="34" charset="0"/>
            </a:endParaRPr>
          </a:p>
          <a:p>
            <a:endParaRPr lang="en-GB" sz="3200" b="1" dirty="0">
              <a:latin typeface="Open Sans" panose="020B0606030504020204" pitchFamily="34" charset="0"/>
            </a:endParaRPr>
          </a:p>
          <a:p>
            <a:endParaRPr lang="en-GB" sz="3200" b="1" dirty="0">
              <a:latin typeface="Open Sans" panose="020B0606030504020204" pitchFamily="34" charset="0"/>
            </a:endParaRPr>
          </a:p>
          <a:p>
            <a:r>
              <a:rPr lang="en-GB" sz="3200" b="1" i="0" strike="noStrike" dirty="0">
                <a:effectLst/>
                <a:latin typeface="Open Sans" panose="020B0606030504020204" pitchFamily="34" charset="0"/>
              </a:rPr>
              <a:t>Richard Evelyn Byrd was born on October 25, 1888, in Virginia in the United States of America. </a:t>
            </a:r>
          </a:p>
          <a:p>
            <a:endParaRPr lang="en-GB" sz="3200" b="1" dirty="0">
              <a:solidFill>
                <a:srgbClr val="FF0000"/>
              </a:solidFill>
              <a:latin typeface="Open Sans" panose="020B0606030504020204" pitchFamily="34" charset="0"/>
            </a:endParaRPr>
          </a:p>
          <a:p>
            <a:r>
              <a:rPr lang="en-GB" sz="3200" b="1" i="0" strike="noStrike" dirty="0">
                <a:solidFill>
                  <a:srgbClr val="FF0000"/>
                </a:solidFill>
                <a:effectLst/>
                <a:latin typeface="Open Sans" panose="020B0606030504020204" pitchFamily="34" charset="0"/>
              </a:rPr>
              <a:t>He graduated from the U.S. Naval Academy in 1912. He then entered the U.S. Navy, where he learned to fly aircraft.</a:t>
            </a:r>
          </a:p>
          <a:p>
            <a:endParaRPr lang="en-GB" sz="3200" b="1" dirty="0">
              <a:latin typeface="Open Sans" panose="020B0606030504020204" pitchFamily="34" charset="0"/>
            </a:endParaRPr>
          </a:p>
        </p:txBody>
      </p:sp>
      <p:sp>
        <p:nvSpPr>
          <p:cNvPr id="8" name="Rectangle 7">
            <a:extLst>
              <a:ext uri="{FF2B5EF4-FFF2-40B4-BE49-F238E27FC236}">
                <a16:creationId xmlns:a16="http://schemas.microsoft.com/office/drawing/2014/main" id="{E5CBEBE7-FC35-4A59-B27C-BA562817BE85}"/>
              </a:ext>
            </a:extLst>
          </p:cNvPr>
          <p:cNvSpPr/>
          <p:nvPr/>
        </p:nvSpPr>
        <p:spPr>
          <a:xfrm>
            <a:off x="185738" y="300038"/>
            <a:ext cx="7890416" cy="18208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itle 1">
            <a:extLst>
              <a:ext uri="{FF2B5EF4-FFF2-40B4-BE49-F238E27FC236}">
                <a16:creationId xmlns:a16="http://schemas.microsoft.com/office/drawing/2014/main" id="{13BD77AA-4737-43ED-B67B-59E70E9625C7}"/>
              </a:ext>
            </a:extLst>
          </p:cNvPr>
          <p:cNvSpPr>
            <a:spLocks noGrp="1"/>
          </p:cNvSpPr>
          <p:nvPr>
            <p:ph type="title"/>
          </p:nvPr>
        </p:nvSpPr>
        <p:spPr>
          <a:xfrm>
            <a:off x="415934" y="547687"/>
            <a:ext cx="7430024" cy="1325563"/>
          </a:xfrm>
        </p:spPr>
        <p:txBody>
          <a:bodyPr>
            <a:noAutofit/>
          </a:bodyPr>
          <a:lstStyle/>
          <a:p>
            <a:r>
              <a:rPr lang="en-GB" sz="6600" b="1" dirty="0">
                <a:solidFill>
                  <a:srgbClr val="FFFF00"/>
                </a:solidFill>
              </a:rPr>
              <a:t>Richard Byrd</a:t>
            </a:r>
          </a:p>
        </p:txBody>
      </p:sp>
    </p:spTree>
    <p:extLst>
      <p:ext uri="{BB962C8B-B14F-4D97-AF65-F5344CB8AC3E}">
        <p14:creationId xmlns:p14="http://schemas.microsoft.com/office/powerpoint/2010/main" val="152098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6861D255-2EF0-4066-9CE3-0DA6A2E3CE42}"/>
              </a:ext>
            </a:extLst>
          </p:cNvPr>
          <p:cNvSpPr txBox="1"/>
          <p:nvPr/>
        </p:nvSpPr>
        <p:spPr>
          <a:xfrm>
            <a:off x="239486" y="502636"/>
            <a:ext cx="4399569" cy="3785419"/>
          </a:xfrm>
          <a:prstGeom prst="rect">
            <a:avLst/>
          </a:prstGeom>
        </p:spPr>
        <p:txBody>
          <a:bodyPr vert="horz" lIns="91440" tIns="45720" rIns="91440" bIns="45720" rtlCol="0">
            <a:noAutofit/>
          </a:bodyPr>
          <a:lstStyle/>
          <a:p>
            <a:pPr indent="-228600">
              <a:lnSpc>
                <a:spcPct val="90000"/>
              </a:lnSpc>
              <a:spcAft>
                <a:spcPts val="600"/>
              </a:spcAft>
              <a:buFont typeface="Arial" panose="020B0604020202020204" pitchFamily="34" charset="0"/>
              <a:buChar char="•"/>
            </a:pPr>
            <a:r>
              <a:rPr lang="en-US" sz="3200" b="1" dirty="0"/>
              <a:t>Byrd served in the Navy during World War 1 and began to become interested in navigational equipment. He developed navigational equipment for ‘flying boats’ – one of which made the Navy’s first transatlantic airplane flight in 1919. </a:t>
            </a:r>
          </a:p>
        </p:txBody>
      </p:sp>
      <p:sp>
        <p:nvSpPr>
          <p:cNvPr id="4" name="Rectangle 3">
            <a:extLst>
              <a:ext uri="{FF2B5EF4-FFF2-40B4-BE49-F238E27FC236}">
                <a16:creationId xmlns:a16="http://schemas.microsoft.com/office/drawing/2014/main" id="{B6EA2B63-50F0-45B1-9FC0-0B7B701D9C9C}"/>
              </a:ext>
            </a:extLst>
          </p:cNvPr>
          <p:cNvSpPr/>
          <p:nvPr/>
        </p:nvSpPr>
        <p:spPr>
          <a:xfrm>
            <a:off x="461963" y="428178"/>
            <a:ext cx="10953750" cy="3431709"/>
          </a:xfrm>
          <a:prstGeom prst="rect">
            <a:avLst/>
          </a:prstGeom>
        </p:spPr>
        <p:txBody>
          <a:bodyPr wrap="square">
            <a:spAutoFit/>
          </a:bodyPr>
          <a:lstStyle/>
          <a:p>
            <a:pPr>
              <a:spcAft>
                <a:spcPts val="600"/>
              </a:spcAft>
            </a:pPr>
            <a:endParaRPr lang="en-GB" sz="3200" b="1" i="0" strike="noStrike" dirty="0">
              <a:effectLst/>
              <a:latin typeface="Open Sans" panose="020B0606030504020204" pitchFamily="34" charset="0"/>
            </a:endParaRPr>
          </a:p>
          <a:p>
            <a:pPr>
              <a:spcAft>
                <a:spcPts val="600"/>
              </a:spcAft>
            </a:pPr>
            <a:endParaRPr lang="en-GB" sz="3200" b="1" dirty="0">
              <a:latin typeface="Open Sans" panose="020B0606030504020204" pitchFamily="34" charset="0"/>
            </a:endParaRPr>
          </a:p>
          <a:p>
            <a:pPr>
              <a:spcAft>
                <a:spcPts val="600"/>
              </a:spcAft>
            </a:pPr>
            <a:endParaRPr lang="en-GB" sz="3200" b="1" dirty="0">
              <a:latin typeface="Open Sans" panose="020B0606030504020204" pitchFamily="34" charset="0"/>
            </a:endParaRPr>
          </a:p>
          <a:p>
            <a:pPr>
              <a:spcAft>
                <a:spcPts val="600"/>
              </a:spcAft>
            </a:pPr>
            <a:endParaRPr lang="en-GB" sz="3200" b="1" dirty="0">
              <a:latin typeface="Open Sans" panose="020B0606030504020204" pitchFamily="34" charset="0"/>
            </a:endParaRPr>
          </a:p>
          <a:p>
            <a:pPr>
              <a:spcAft>
                <a:spcPts val="600"/>
              </a:spcAft>
            </a:pPr>
            <a:endParaRPr lang="en-GB" sz="3200" b="1" dirty="0">
              <a:latin typeface="Open Sans" panose="020B0606030504020204" pitchFamily="34" charset="0"/>
            </a:endParaRPr>
          </a:p>
          <a:p>
            <a:pPr>
              <a:spcAft>
                <a:spcPts val="600"/>
              </a:spcAft>
            </a:pPr>
            <a:endParaRPr lang="en-GB" sz="3200" b="1" dirty="0">
              <a:latin typeface="Open Sans" panose="020B0606030504020204" pitchFamily="34" charset="0"/>
            </a:endParaRPr>
          </a:p>
        </p:txBody>
      </p:sp>
      <p:pic>
        <p:nvPicPr>
          <p:cNvPr id="22" name="Picture 21" descr="A person standing in front of a large dog&#10;&#10;Description automatically generated">
            <a:extLst>
              <a:ext uri="{FF2B5EF4-FFF2-40B4-BE49-F238E27FC236}">
                <a16:creationId xmlns:a16="http://schemas.microsoft.com/office/drawing/2014/main" id="{E23857DF-9537-464F-A4FA-DEED3FA1A0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34450" y="1090644"/>
            <a:ext cx="6518064" cy="4676711"/>
          </a:xfrm>
          <a:prstGeom prst="rect">
            <a:avLst/>
          </a:prstGeom>
        </p:spPr>
      </p:pic>
    </p:spTree>
    <p:extLst>
      <p:ext uri="{BB962C8B-B14F-4D97-AF65-F5344CB8AC3E}">
        <p14:creationId xmlns:p14="http://schemas.microsoft.com/office/powerpoint/2010/main" val="4005212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FF00"/>
        </a:solidFill>
        <a:effectLst/>
      </p:bgPr>
    </p:bg>
    <p:spTree>
      <p:nvGrpSpPr>
        <p:cNvPr id="1" name=""/>
        <p:cNvGrpSpPr/>
        <p:nvPr/>
      </p:nvGrpSpPr>
      <p:grpSpPr>
        <a:xfrm>
          <a:off x="0" y="0"/>
          <a:ext cx="0" cy="0"/>
          <a:chOff x="0" y="0"/>
          <a:chExt cx="0" cy="0"/>
        </a:xfrm>
      </p:grpSpPr>
      <p:sp>
        <p:nvSpPr>
          <p:cNvPr id="4" name="Flowchart: Alternate Process 3">
            <a:extLst>
              <a:ext uri="{FF2B5EF4-FFF2-40B4-BE49-F238E27FC236}">
                <a16:creationId xmlns:a16="http://schemas.microsoft.com/office/drawing/2014/main" id="{438E5A64-62E9-48CE-99D3-236E5223C01F}"/>
              </a:ext>
            </a:extLst>
          </p:cNvPr>
          <p:cNvSpPr/>
          <p:nvPr/>
        </p:nvSpPr>
        <p:spPr>
          <a:xfrm>
            <a:off x="179236" y="420130"/>
            <a:ext cx="10607827" cy="6252133"/>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TextBox 2">
            <a:extLst>
              <a:ext uri="{FF2B5EF4-FFF2-40B4-BE49-F238E27FC236}">
                <a16:creationId xmlns:a16="http://schemas.microsoft.com/office/drawing/2014/main" id="{82F11455-826B-4E53-AB66-EBA45F3165DF}"/>
              </a:ext>
            </a:extLst>
          </p:cNvPr>
          <p:cNvSpPr txBox="1"/>
          <p:nvPr/>
        </p:nvSpPr>
        <p:spPr>
          <a:xfrm>
            <a:off x="525124" y="420130"/>
            <a:ext cx="9916049" cy="6863417"/>
          </a:xfrm>
          <a:prstGeom prst="rect">
            <a:avLst/>
          </a:prstGeom>
          <a:noFill/>
        </p:spPr>
        <p:txBody>
          <a:bodyPr wrap="square" rtlCol="0">
            <a:spAutoFit/>
          </a:bodyPr>
          <a:lstStyle/>
          <a:p>
            <a:endParaRPr lang="en-GB" sz="2800" b="1" dirty="0"/>
          </a:p>
          <a:p>
            <a:r>
              <a:rPr lang="en-GB" sz="2800" b="1" dirty="0"/>
              <a:t>His polar career began in 1924 when he was sent on an expedition to western Greenland. This experience of flying over sea ice and glaciers in western Greenland filled Byrd with the ambition to fly over the North Pole.</a:t>
            </a:r>
          </a:p>
          <a:p>
            <a:endParaRPr lang="en-GB" sz="2800" b="1" dirty="0"/>
          </a:p>
          <a:p>
            <a:r>
              <a:rPr lang="en-GB" sz="2800" b="1" dirty="0"/>
              <a:t>On May 9, 1926, Byrd, acting as navigator, and Floyd Bennet as pilot, made what they claimed to be the first airplane journey over the North Pole, flying from King’s Bay, Norway, to the North Pole and back. The flight lasted 15</a:t>
            </a:r>
            <a:r>
              <a:rPr lang="en-GB" sz="2800" b="1" baseline="30000" dirty="0"/>
              <a:t>1</a:t>
            </a:r>
            <a:r>
              <a:rPr lang="en-GB" sz="2800" b="1" dirty="0"/>
              <a:t>/</a:t>
            </a:r>
            <a:r>
              <a:rPr lang="en-GB" sz="2800" b="1" baseline="-25000" dirty="0"/>
              <a:t>2</a:t>
            </a:r>
            <a:r>
              <a:rPr lang="en-GB" sz="2800" b="1" dirty="0"/>
              <a:t> hours, with no mishaps beyond an oil leak from the starboard engine of their airplane. For this amazing accomplishment, they were both awarded the U.S. Congressional Medal of Honour and were acclaimed as national heroes.</a:t>
            </a:r>
          </a:p>
          <a:p>
            <a:endParaRPr lang="en-GB" sz="2400" b="1" dirty="0"/>
          </a:p>
          <a:p>
            <a:endParaRPr lang="en-GB" sz="2400" b="1" dirty="0"/>
          </a:p>
        </p:txBody>
      </p:sp>
    </p:spTree>
    <p:extLst>
      <p:ext uri="{BB962C8B-B14F-4D97-AF65-F5344CB8AC3E}">
        <p14:creationId xmlns:p14="http://schemas.microsoft.com/office/powerpoint/2010/main" val="3453487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FF00"/>
        </a:solidFill>
        <a:effectLst/>
      </p:bgPr>
    </p:bg>
    <p:spTree>
      <p:nvGrpSpPr>
        <p:cNvPr id="1" name=""/>
        <p:cNvGrpSpPr/>
        <p:nvPr/>
      </p:nvGrpSpPr>
      <p:grpSpPr>
        <a:xfrm>
          <a:off x="0" y="0"/>
          <a:ext cx="0" cy="0"/>
          <a:chOff x="0" y="0"/>
          <a:chExt cx="0" cy="0"/>
        </a:xfrm>
      </p:grpSpPr>
      <p:sp>
        <p:nvSpPr>
          <p:cNvPr id="4" name="Flowchart: Alternate Process 3">
            <a:extLst>
              <a:ext uri="{FF2B5EF4-FFF2-40B4-BE49-F238E27FC236}">
                <a16:creationId xmlns:a16="http://schemas.microsoft.com/office/drawing/2014/main" id="{438E5A64-62E9-48CE-99D3-236E5223C01F}"/>
              </a:ext>
            </a:extLst>
          </p:cNvPr>
          <p:cNvSpPr/>
          <p:nvPr/>
        </p:nvSpPr>
        <p:spPr>
          <a:xfrm>
            <a:off x="179236" y="257175"/>
            <a:ext cx="11507939" cy="6415088"/>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TextBox 2">
            <a:extLst>
              <a:ext uri="{FF2B5EF4-FFF2-40B4-BE49-F238E27FC236}">
                <a16:creationId xmlns:a16="http://schemas.microsoft.com/office/drawing/2014/main" id="{82F11455-826B-4E53-AB66-EBA45F3165DF}"/>
              </a:ext>
            </a:extLst>
          </p:cNvPr>
          <p:cNvSpPr txBox="1"/>
          <p:nvPr/>
        </p:nvSpPr>
        <p:spPr>
          <a:xfrm>
            <a:off x="266354" y="685800"/>
            <a:ext cx="10649296" cy="5509200"/>
          </a:xfrm>
          <a:prstGeom prst="rect">
            <a:avLst/>
          </a:prstGeom>
          <a:noFill/>
        </p:spPr>
        <p:txBody>
          <a:bodyPr wrap="square" rtlCol="0">
            <a:spAutoFit/>
          </a:bodyPr>
          <a:lstStyle/>
          <a:p>
            <a:r>
              <a:rPr lang="en-GB" sz="3200" b="1" dirty="0"/>
              <a:t>In 1928, Byrd announced his decision to explore the unknown regions of the Antarctic from the air.</a:t>
            </a:r>
          </a:p>
          <a:p>
            <a:endParaRPr lang="en-GB" sz="3200" b="1" dirty="0"/>
          </a:p>
          <a:p>
            <a:r>
              <a:rPr lang="en-GB" sz="3200" b="1" dirty="0"/>
              <a:t>Byrd’s first expedition (1928–30) to Antarctica was the largest ever sent to the continent. Once the explorers arrived in the frozen land, they set up a base named Little America. Byrd then began making flights over Antarctica. The expedition discovered a range of mountains and the unknown territory beyond them. This land is now known officially as Marie Byrd land – as he named it after his wife Marie.</a:t>
            </a:r>
          </a:p>
          <a:p>
            <a:endParaRPr lang="en-GB" sz="3200" b="1" dirty="0"/>
          </a:p>
        </p:txBody>
      </p:sp>
    </p:spTree>
    <p:extLst>
      <p:ext uri="{BB962C8B-B14F-4D97-AF65-F5344CB8AC3E}">
        <p14:creationId xmlns:p14="http://schemas.microsoft.com/office/powerpoint/2010/main" val="1570410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FF00"/>
        </a:solidFill>
        <a:effectLst/>
      </p:bgPr>
    </p:bg>
    <p:spTree>
      <p:nvGrpSpPr>
        <p:cNvPr id="1" name=""/>
        <p:cNvGrpSpPr/>
        <p:nvPr/>
      </p:nvGrpSpPr>
      <p:grpSpPr>
        <a:xfrm>
          <a:off x="0" y="0"/>
          <a:ext cx="0" cy="0"/>
          <a:chOff x="0" y="0"/>
          <a:chExt cx="0" cy="0"/>
        </a:xfrm>
      </p:grpSpPr>
      <p:pic>
        <p:nvPicPr>
          <p:cNvPr id="5" name="Content Placeholder 4" descr="A person that is standing in the snow&#10;&#10;Description automatically generated">
            <a:extLst>
              <a:ext uri="{FF2B5EF4-FFF2-40B4-BE49-F238E27FC236}">
                <a16:creationId xmlns:a16="http://schemas.microsoft.com/office/drawing/2014/main" id="{7A0122F4-D5E0-41BA-9CD0-E49CB49EB97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22599" y="128175"/>
            <a:ext cx="4406601" cy="6601650"/>
          </a:xfrm>
          <a:prstGeom prst="rect">
            <a:avLst/>
          </a:prstGeom>
        </p:spPr>
      </p:pic>
      <p:pic>
        <p:nvPicPr>
          <p:cNvPr id="7" name="Picture 6" descr="A picture containing outdoor, photo, man, white&#10;&#10;Description automatically generated">
            <a:extLst>
              <a:ext uri="{FF2B5EF4-FFF2-40B4-BE49-F238E27FC236}">
                <a16:creationId xmlns:a16="http://schemas.microsoft.com/office/drawing/2014/main" id="{99DC077D-6600-442C-B093-5CC818F8D7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17648" y="0"/>
            <a:ext cx="5389959" cy="6858000"/>
          </a:xfrm>
          <a:prstGeom prst="rect">
            <a:avLst/>
          </a:prstGeom>
        </p:spPr>
      </p:pic>
    </p:spTree>
    <p:extLst>
      <p:ext uri="{BB962C8B-B14F-4D97-AF65-F5344CB8AC3E}">
        <p14:creationId xmlns:p14="http://schemas.microsoft.com/office/powerpoint/2010/main" val="12986862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500</Words>
  <Application>Microsoft Office PowerPoint</Application>
  <PresentationFormat>Widescreen</PresentationFormat>
  <Paragraphs>40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Open Sans</vt:lpstr>
      <vt:lpstr>Office Theme</vt:lpstr>
      <vt:lpstr>PowerPoint Presentation</vt:lpstr>
      <vt:lpstr>Edition 1:  29th November </vt:lpstr>
      <vt:lpstr>29th November 1929 </vt:lpstr>
      <vt:lpstr>29th November 1929 </vt:lpstr>
      <vt:lpstr>Richard Byrd</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Miss Dickinson</dc:creator>
  <cp:lastModifiedBy>Miss Dickinson</cp:lastModifiedBy>
  <cp:revision>2</cp:revision>
  <dcterms:created xsi:type="dcterms:W3CDTF">2019-11-24T18:04:33Z</dcterms:created>
  <dcterms:modified xsi:type="dcterms:W3CDTF">2019-11-24T18:14:22Z</dcterms:modified>
</cp:coreProperties>
</file>