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4BA5723-2E40-4654-8E6B-7E32C8CCAB21}" v="2" dt="2026-05-21T08:30:08.9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101" d="100"/>
          <a:sy n="101" d="100"/>
        </p:scale>
        <p:origin x="91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rs C Yates" userId="ac93e945-36b5-4bd6-994b-148eb4de58e6" providerId="ADAL" clId="{D7790CF5-03E7-4A30-9F9B-76F676E688D0}"/>
    <pc:docChg chg="undo custSel addSld delSld modSld sldOrd">
      <pc:chgData name="Mrs C Yates" userId="ac93e945-36b5-4bd6-994b-148eb4de58e6" providerId="ADAL" clId="{D7790CF5-03E7-4A30-9F9B-76F676E688D0}" dt="2026-05-21T08:31:46.240" v="264" actId="478"/>
      <pc:docMkLst>
        <pc:docMk/>
      </pc:docMkLst>
      <pc:sldChg chg="modSp mod">
        <pc:chgData name="Mrs C Yates" userId="ac93e945-36b5-4bd6-994b-148eb4de58e6" providerId="ADAL" clId="{D7790CF5-03E7-4A30-9F9B-76F676E688D0}" dt="2026-05-21T08:24:59.827" v="182" actId="14100"/>
        <pc:sldMkLst>
          <pc:docMk/>
          <pc:sldMk cId="2490516147" sldId="256"/>
        </pc:sldMkLst>
        <pc:picChg chg="mod">
          <ac:chgData name="Mrs C Yates" userId="ac93e945-36b5-4bd6-994b-148eb4de58e6" providerId="ADAL" clId="{D7790CF5-03E7-4A30-9F9B-76F676E688D0}" dt="2026-05-21T08:24:59.827" v="182" actId="14100"/>
          <ac:picMkLst>
            <pc:docMk/>
            <pc:sldMk cId="2490516147" sldId="256"/>
            <ac:picMk id="5" creationId="{C4418AB3-4A6D-A0A1-DDD4-AA6E6EC68773}"/>
          </ac:picMkLst>
        </pc:picChg>
      </pc:sldChg>
      <pc:sldChg chg="modSp mod">
        <pc:chgData name="Mrs C Yates" userId="ac93e945-36b5-4bd6-994b-148eb4de58e6" providerId="ADAL" clId="{D7790CF5-03E7-4A30-9F9B-76F676E688D0}" dt="2026-05-21T08:26:24.913" v="183" actId="20577"/>
        <pc:sldMkLst>
          <pc:docMk/>
          <pc:sldMk cId="2618364608" sldId="264"/>
        </pc:sldMkLst>
        <pc:spChg chg="mod">
          <ac:chgData name="Mrs C Yates" userId="ac93e945-36b5-4bd6-994b-148eb4de58e6" providerId="ADAL" clId="{D7790CF5-03E7-4A30-9F9B-76F676E688D0}" dt="2026-05-21T08:26:24.913" v="183" actId="20577"/>
          <ac:spMkLst>
            <pc:docMk/>
            <pc:sldMk cId="2618364608" sldId="264"/>
            <ac:spMk id="3" creationId="{BCBD03E7-6D86-6E72-F2EC-AAF505B3AA21}"/>
          </ac:spMkLst>
        </pc:spChg>
      </pc:sldChg>
      <pc:sldChg chg="modSp mod">
        <pc:chgData name="Mrs C Yates" userId="ac93e945-36b5-4bd6-994b-148eb4de58e6" providerId="ADAL" clId="{D7790CF5-03E7-4A30-9F9B-76F676E688D0}" dt="2026-05-21T08:26:52.597" v="203" actId="20577"/>
        <pc:sldMkLst>
          <pc:docMk/>
          <pc:sldMk cId="3457339467" sldId="265"/>
        </pc:sldMkLst>
        <pc:spChg chg="mod">
          <ac:chgData name="Mrs C Yates" userId="ac93e945-36b5-4bd6-994b-148eb4de58e6" providerId="ADAL" clId="{D7790CF5-03E7-4A30-9F9B-76F676E688D0}" dt="2026-05-21T08:26:52.597" v="203" actId="20577"/>
          <ac:spMkLst>
            <pc:docMk/>
            <pc:sldMk cId="3457339467" sldId="265"/>
            <ac:spMk id="3" creationId="{3D166B30-7757-6B24-35FA-463427AD1E60}"/>
          </ac:spMkLst>
        </pc:spChg>
      </pc:sldChg>
      <pc:sldChg chg="addSp delSp modSp mod">
        <pc:chgData name="Mrs C Yates" userId="ac93e945-36b5-4bd6-994b-148eb4de58e6" providerId="ADAL" clId="{D7790CF5-03E7-4A30-9F9B-76F676E688D0}" dt="2026-05-21T08:28:12.007" v="209" actId="478"/>
        <pc:sldMkLst>
          <pc:docMk/>
          <pc:sldMk cId="3787336970" sldId="269"/>
        </pc:sldMkLst>
        <pc:spChg chg="add del mod">
          <ac:chgData name="Mrs C Yates" userId="ac93e945-36b5-4bd6-994b-148eb4de58e6" providerId="ADAL" clId="{D7790CF5-03E7-4A30-9F9B-76F676E688D0}" dt="2026-05-21T08:28:12.007" v="209" actId="478"/>
          <ac:spMkLst>
            <pc:docMk/>
            <pc:sldMk cId="3787336970" sldId="269"/>
            <ac:spMk id="2" creationId="{19D7BFBA-580C-E9E8-200D-A64D50DED2C9}"/>
          </ac:spMkLst>
        </pc:spChg>
      </pc:sldChg>
      <pc:sldChg chg="delSp modSp mod">
        <pc:chgData name="Mrs C Yates" userId="ac93e945-36b5-4bd6-994b-148eb4de58e6" providerId="ADAL" clId="{D7790CF5-03E7-4A30-9F9B-76F676E688D0}" dt="2026-05-21T08:29:33.932" v="231" actId="20577"/>
        <pc:sldMkLst>
          <pc:docMk/>
          <pc:sldMk cId="0" sldId="270"/>
        </pc:sldMkLst>
        <pc:spChg chg="del">
          <ac:chgData name="Mrs C Yates" userId="ac93e945-36b5-4bd6-994b-148eb4de58e6" providerId="ADAL" clId="{D7790CF5-03E7-4A30-9F9B-76F676E688D0}" dt="2026-05-21T08:28:20.935" v="210" actId="478"/>
          <ac:spMkLst>
            <pc:docMk/>
            <pc:sldMk cId="0" sldId="270"/>
            <ac:spMk id="2" creationId="{00000000-0000-0000-0000-000000000000}"/>
          </ac:spMkLst>
        </pc:spChg>
        <pc:spChg chg="mod">
          <ac:chgData name="Mrs C Yates" userId="ac93e945-36b5-4bd6-994b-148eb4de58e6" providerId="ADAL" clId="{D7790CF5-03E7-4A30-9F9B-76F676E688D0}" dt="2026-05-21T08:28:57.266" v="215" actId="1076"/>
          <ac:spMkLst>
            <pc:docMk/>
            <pc:sldMk cId="0" sldId="270"/>
            <ac:spMk id="3" creationId="{00000000-0000-0000-0000-000000000000}"/>
          </ac:spMkLst>
        </pc:spChg>
        <pc:spChg chg="mod">
          <ac:chgData name="Mrs C Yates" userId="ac93e945-36b5-4bd6-994b-148eb4de58e6" providerId="ADAL" clId="{D7790CF5-03E7-4A30-9F9B-76F676E688D0}" dt="2026-05-21T08:29:33.932" v="231" actId="20577"/>
          <ac:spMkLst>
            <pc:docMk/>
            <pc:sldMk cId="0" sldId="270"/>
            <ac:spMk id="4" creationId="{00000000-0000-0000-0000-000000000000}"/>
          </ac:spMkLst>
        </pc:spChg>
      </pc:sldChg>
      <pc:sldChg chg="modSp mod">
        <pc:chgData name="Mrs C Yates" userId="ac93e945-36b5-4bd6-994b-148eb4de58e6" providerId="ADAL" clId="{D7790CF5-03E7-4A30-9F9B-76F676E688D0}" dt="2026-05-21T08:30:35.384" v="251" actId="1076"/>
        <pc:sldMkLst>
          <pc:docMk/>
          <pc:sldMk cId="0" sldId="271"/>
        </pc:sldMkLst>
        <pc:spChg chg="mod">
          <ac:chgData name="Mrs C Yates" userId="ac93e945-36b5-4bd6-994b-148eb4de58e6" providerId="ADAL" clId="{D7790CF5-03E7-4A30-9F9B-76F676E688D0}" dt="2026-05-21T08:30:35.384" v="251" actId="1076"/>
          <ac:spMkLst>
            <pc:docMk/>
            <pc:sldMk cId="0" sldId="271"/>
            <ac:spMk id="2" creationId="{00000000-0000-0000-0000-000000000000}"/>
          </ac:spMkLst>
        </pc:spChg>
        <pc:spChg chg="mod">
          <ac:chgData name="Mrs C Yates" userId="ac93e945-36b5-4bd6-994b-148eb4de58e6" providerId="ADAL" clId="{D7790CF5-03E7-4A30-9F9B-76F676E688D0}" dt="2026-05-21T08:29:53.669" v="233" actId="1076"/>
          <ac:spMkLst>
            <pc:docMk/>
            <pc:sldMk cId="0" sldId="271"/>
            <ac:spMk id="3" creationId="{00000000-0000-0000-0000-000000000000}"/>
          </ac:spMkLst>
        </pc:spChg>
        <pc:spChg chg="mod">
          <ac:chgData name="Mrs C Yates" userId="ac93e945-36b5-4bd6-994b-148eb4de58e6" providerId="ADAL" clId="{D7790CF5-03E7-4A30-9F9B-76F676E688D0}" dt="2026-05-21T08:30:30.427" v="250" actId="14100"/>
          <ac:spMkLst>
            <pc:docMk/>
            <pc:sldMk cId="0" sldId="271"/>
            <ac:spMk id="4" creationId="{00000000-0000-0000-0000-000000000000}"/>
          </ac:spMkLst>
        </pc:spChg>
      </pc:sldChg>
      <pc:sldChg chg="modSp mod">
        <pc:chgData name="Mrs C Yates" userId="ac93e945-36b5-4bd6-994b-148eb4de58e6" providerId="ADAL" clId="{D7790CF5-03E7-4A30-9F9B-76F676E688D0}" dt="2026-05-21T08:31:10.271" v="258" actId="1076"/>
        <pc:sldMkLst>
          <pc:docMk/>
          <pc:sldMk cId="0" sldId="272"/>
        </pc:sldMkLst>
        <pc:spChg chg="mod">
          <ac:chgData name="Mrs C Yates" userId="ac93e945-36b5-4bd6-994b-148eb4de58e6" providerId="ADAL" clId="{D7790CF5-03E7-4A30-9F9B-76F676E688D0}" dt="2026-05-21T08:31:10.271" v="258" actId="1076"/>
          <ac:spMkLst>
            <pc:docMk/>
            <pc:sldMk cId="0" sldId="272"/>
            <ac:spMk id="3" creationId="{00000000-0000-0000-0000-000000000000}"/>
          </ac:spMkLst>
        </pc:spChg>
        <pc:graphicFrameChg chg="mod modGraphic">
          <ac:chgData name="Mrs C Yates" userId="ac93e945-36b5-4bd6-994b-148eb4de58e6" providerId="ADAL" clId="{D7790CF5-03E7-4A30-9F9B-76F676E688D0}" dt="2026-05-21T08:30:49.538" v="254" actId="1076"/>
          <ac:graphicFrameMkLst>
            <pc:docMk/>
            <pc:sldMk cId="0" sldId="272"/>
            <ac:graphicFrameMk id="4" creationId="{00000000-0000-0000-0000-000000000000}"/>
          </ac:graphicFrameMkLst>
        </pc:graphicFrameChg>
      </pc:sldChg>
      <pc:sldChg chg="modSp mod">
        <pc:chgData name="Mrs C Yates" userId="ac93e945-36b5-4bd6-994b-148eb4de58e6" providerId="ADAL" clId="{D7790CF5-03E7-4A30-9F9B-76F676E688D0}" dt="2026-05-21T08:31:21.779" v="261" actId="1076"/>
        <pc:sldMkLst>
          <pc:docMk/>
          <pc:sldMk cId="1772052428" sldId="273"/>
        </pc:sldMkLst>
        <pc:spChg chg="mod">
          <ac:chgData name="Mrs C Yates" userId="ac93e945-36b5-4bd6-994b-148eb4de58e6" providerId="ADAL" clId="{D7790CF5-03E7-4A30-9F9B-76F676E688D0}" dt="2026-05-21T08:31:19.953" v="260" actId="1076"/>
          <ac:spMkLst>
            <pc:docMk/>
            <pc:sldMk cId="1772052428" sldId="273"/>
            <ac:spMk id="3" creationId="{77D36BDF-5422-4FCD-AD06-7CF78564E400}"/>
          </ac:spMkLst>
        </pc:spChg>
        <pc:picChg chg="mod">
          <ac:chgData name="Mrs C Yates" userId="ac93e945-36b5-4bd6-994b-148eb4de58e6" providerId="ADAL" clId="{D7790CF5-03E7-4A30-9F9B-76F676E688D0}" dt="2026-05-21T08:31:21.779" v="261" actId="1076"/>
          <ac:picMkLst>
            <pc:docMk/>
            <pc:sldMk cId="1772052428" sldId="273"/>
            <ac:picMk id="4" creationId="{8886974E-6EFF-4D0A-AD57-9B58E0AA221E}"/>
          </ac:picMkLst>
        </pc:picChg>
      </pc:sldChg>
      <pc:sldChg chg="delSp modSp mod">
        <pc:chgData name="Mrs C Yates" userId="ac93e945-36b5-4bd6-994b-148eb4de58e6" providerId="ADAL" clId="{D7790CF5-03E7-4A30-9F9B-76F676E688D0}" dt="2026-05-21T08:31:39.282" v="263" actId="478"/>
        <pc:sldMkLst>
          <pc:docMk/>
          <pc:sldMk cId="2440897500" sldId="274"/>
        </pc:sldMkLst>
        <pc:spChg chg="del">
          <ac:chgData name="Mrs C Yates" userId="ac93e945-36b5-4bd6-994b-148eb4de58e6" providerId="ADAL" clId="{D7790CF5-03E7-4A30-9F9B-76F676E688D0}" dt="2026-05-21T08:31:39.282" v="263" actId="478"/>
          <ac:spMkLst>
            <pc:docMk/>
            <pc:sldMk cId="2440897500" sldId="274"/>
            <ac:spMk id="2" creationId="{6E90B576-417C-48DF-99B9-0AB082BDB6D6}"/>
          </ac:spMkLst>
        </pc:spChg>
        <pc:graphicFrameChg chg="mod">
          <ac:chgData name="Mrs C Yates" userId="ac93e945-36b5-4bd6-994b-148eb4de58e6" providerId="ADAL" clId="{D7790CF5-03E7-4A30-9F9B-76F676E688D0}" dt="2026-05-21T08:31:35.075" v="262" actId="1076"/>
          <ac:graphicFrameMkLst>
            <pc:docMk/>
            <pc:sldMk cId="2440897500" sldId="274"/>
            <ac:graphicFrameMk id="3" creationId="{B6A90C95-8004-4F00-A9AF-C8B2A2E575FF}"/>
          </ac:graphicFrameMkLst>
        </pc:graphicFrameChg>
      </pc:sldChg>
      <pc:sldChg chg="delSp mod">
        <pc:chgData name="Mrs C Yates" userId="ac93e945-36b5-4bd6-994b-148eb4de58e6" providerId="ADAL" clId="{D7790CF5-03E7-4A30-9F9B-76F676E688D0}" dt="2026-05-21T08:31:46.240" v="264" actId="478"/>
        <pc:sldMkLst>
          <pc:docMk/>
          <pc:sldMk cId="1862704282" sldId="275"/>
        </pc:sldMkLst>
        <pc:spChg chg="del">
          <ac:chgData name="Mrs C Yates" userId="ac93e945-36b5-4bd6-994b-148eb4de58e6" providerId="ADAL" clId="{D7790CF5-03E7-4A30-9F9B-76F676E688D0}" dt="2026-05-21T08:31:46.240" v="264" actId="478"/>
          <ac:spMkLst>
            <pc:docMk/>
            <pc:sldMk cId="1862704282" sldId="275"/>
            <ac:spMk id="2" creationId="{51BC54BD-048A-4CE8-B1D6-B8B5DB5BC98D}"/>
          </ac:spMkLst>
        </pc:spChg>
      </pc:sldChg>
      <pc:sldChg chg="addSp delSp modSp new del mod ord setBg">
        <pc:chgData name="Mrs C Yates" userId="ac93e945-36b5-4bd6-994b-148eb4de58e6" providerId="ADAL" clId="{D7790CF5-03E7-4A30-9F9B-76F676E688D0}" dt="2026-05-21T08:24:25.907" v="80" actId="47"/>
        <pc:sldMkLst>
          <pc:docMk/>
          <pc:sldMk cId="1142283589" sldId="277"/>
        </pc:sldMkLst>
        <pc:spChg chg="mod">
          <ac:chgData name="Mrs C Yates" userId="ac93e945-36b5-4bd6-994b-148eb4de58e6" providerId="ADAL" clId="{D7790CF5-03E7-4A30-9F9B-76F676E688D0}" dt="2026-05-21T08:23:09.279" v="67" actId="113"/>
          <ac:spMkLst>
            <pc:docMk/>
            <pc:sldMk cId="1142283589" sldId="277"/>
            <ac:spMk id="2" creationId="{4467A3C9-B778-0337-23BB-0D039AD6100E}"/>
          </ac:spMkLst>
        </pc:spChg>
        <pc:spChg chg="del">
          <ac:chgData name="Mrs C Yates" userId="ac93e945-36b5-4bd6-994b-148eb4de58e6" providerId="ADAL" clId="{D7790CF5-03E7-4A30-9F9B-76F676E688D0}" dt="2026-05-21T08:22:30.213" v="6" actId="931"/>
          <ac:spMkLst>
            <pc:docMk/>
            <pc:sldMk cId="1142283589" sldId="277"/>
            <ac:spMk id="3" creationId="{8A71546B-897F-CAB8-E209-F418005C1A30}"/>
          </ac:spMkLst>
        </pc:spChg>
        <pc:spChg chg="add mod">
          <ac:chgData name="Mrs C Yates" userId="ac93e945-36b5-4bd6-994b-148eb4de58e6" providerId="ADAL" clId="{D7790CF5-03E7-4A30-9F9B-76F676E688D0}" dt="2026-05-21T08:23:32.789" v="76" actId="20577"/>
          <ac:spMkLst>
            <pc:docMk/>
            <pc:sldMk cId="1142283589" sldId="277"/>
            <ac:spMk id="9" creationId="{C2C190CF-FA57-2220-E0E6-3846F3AEC586}"/>
          </ac:spMkLst>
        </pc:spChg>
        <pc:spChg chg="add">
          <ac:chgData name="Mrs C Yates" userId="ac93e945-36b5-4bd6-994b-148eb4de58e6" providerId="ADAL" clId="{D7790CF5-03E7-4A30-9F9B-76F676E688D0}" dt="2026-05-21T08:22:39.061" v="8" actId="26606"/>
          <ac:spMkLst>
            <pc:docMk/>
            <pc:sldMk cId="1142283589" sldId="277"/>
            <ac:spMk id="12" creationId="{593B4D24-F4A8-4141-A20A-E0575D199633}"/>
          </ac:spMkLst>
        </pc:spChg>
        <pc:spChg chg="add">
          <ac:chgData name="Mrs C Yates" userId="ac93e945-36b5-4bd6-994b-148eb4de58e6" providerId="ADAL" clId="{D7790CF5-03E7-4A30-9F9B-76F676E688D0}" dt="2026-05-21T08:22:39.061" v="8" actId="26606"/>
          <ac:spMkLst>
            <pc:docMk/>
            <pc:sldMk cId="1142283589" sldId="277"/>
            <ac:spMk id="14" creationId="{C65F2C57-3BEB-4734-BA81-3ADFC54EB7B6}"/>
          </ac:spMkLst>
        </pc:spChg>
        <pc:spChg chg="add">
          <ac:chgData name="Mrs C Yates" userId="ac93e945-36b5-4bd6-994b-148eb4de58e6" providerId="ADAL" clId="{D7790CF5-03E7-4A30-9F9B-76F676E688D0}" dt="2026-05-21T08:22:39.061" v="8" actId="26606"/>
          <ac:spMkLst>
            <pc:docMk/>
            <pc:sldMk cId="1142283589" sldId="277"/>
            <ac:spMk id="16" creationId="{9B5838CB-913A-4D5B-ABB5-CA9EF152E4E7}"/>
          </ac:spMkLst>
        </pc:spChg>
        <pc:picChg chg="add mod ord">
          <ac:chgData name="Mrs C Yates" userId="ac93e945-36b5-4bd6-994b-148eb4de58e6" providerId="ADAL" clId="{D7790CF5-03E7-4A30-9F9B-76F676E688D0}" dt="2026-05-21T08:22:39.061" v="8" actId="26606"/>
          <ac:picMkLst>
            <pc:docMk/>
            <pc:sldMk cId="1142283589" sldId="277"/>
            <ac:picMk id="5" creationId="{61C9B5C1-F2D2-7285-4A98-DD789B60E39B}"/>
          </ac:picMkLst>
        </pc:picChg>
      </pc:sldChg>
      <pc:sldChg chg="addSp delSp modSp new mod">
        <pc:chgData name="Mrs C Yates" userId="ac93e945-36b5-4bd6-994b-148eb4de58e6" providerId="ADAL" clId="{D7790CF5-03E7-4A30-9F9B-76F676E688D0}" dt="2026-05-21T08:24:54.941" v="181" actId="113"/>
        <pc:sldMkLst>
          <pc:docMk/>
          <pc:sldMk cId="592968895" sldId="278"/>
        </pc:sldMkLst>
        <pc:spChg chg="mod">
          <ac:chgData name="Mrs C Yates" userId="ac93e945-36b5-4bd6-994b-148eb4de58e6" providerId="ADAL" clId="{D7790CF5-03E7-4A30-9F9B-76F676E688D0}" dt="2026-05-21T08:24:54.941" v="181" actId="113"/>
          <ac:spMkLst>
            <pc:docMk/>
            <pc:sldMk cId="592968895" sldId="278"/>
            <ac:spMk id="2" creationId="{29C1C612-2A82-9737-8824-2CBEF2086EF1}"/>
          </ac:spMkLst>
        </pc:spChg>
        <pc:spChg chg="del">
          <ac:chgData name="Mrs C Yates" userId="ac93e945-36b5-4bd6-994b-148eb4de58e6" providerId="ADAL" clId="{D7790CF5-03E7-4A30-9F9B-76F676E688D0}" dt="2026-05-21T08:24:20.366" v="78" actId="931"/>
          <ac:spMkLst>
            <pc:docMk/>
            <pc:sldMk cId="592968895" sldId="278"/>
            <ac:spMk id="3" creationId="{EC20AE8C-7515-B264-F5D7-CF678720BA5A}"/>
          </ac:spMkLst>
        </pc:spChg>
        <pc:picChg chg="add mod ord">
          <ac:chgData name="Mrs C Yates" userId="ac93e945-36b5-4bd6-994b-148eb4de58e6" providerId="ADAL" clId="{D7790CF5-03E7-4A30-9F9B-76F676E688D0}" dt="2026-05-21T08:24:23.478" v="79" actId="14100"/>
          <ac:picMkLst>
            <pc:docMk/>
            <pc:sldMk cId="592968895" sldId="278"/>
            <ac:picMk id="5" creationId="{7468F45F-34E7-ABD3-7357-01DC3A46D11C}"/>
          </ac:picMkLst>
        </pc:picChg>
      </pc:sldChg>
    </pc:docChg>
  </pc:docChgLst>
  <pc:docChgLst>
    <pc:chgData name="Mrs C Yates" userId="ac93e945-36b5-4bd6-994b-148eb4de58e6" providerId="ADAL" clId="{8AFCABA4-4143-44EC-AEE7-231624387307}"/>
    <pc:docChg chg="addSld delSld modSld">
      <pc:chgData name="Mrs C Yates" userId="ac93e945-36b5-4bd6-994b-148eb4de58e6" providerId="ADAL" clId="{8AFCABA4-4143-44EC-AEE7-231624387307}" dt="2026-05-21T04:46:59.533" v="38" actId="20577"/>
      <pc:docMkLst>
        <pc:docMk/>
      </pc:docMkLst>
      <pc:sldChg chg="addSp delSp modSp">
        <pc:chgData name="Mrs C Yates" userId="ac93e945-36b5-4bd6-994b-148eb4de58e6" providerId="ADAL" clId="{8AFCABA4-4143-44EC-AEE7-231624387307}" dt="2026-05-21T04:16:32.075" v="9" actId="1076"/>
        <pc:sldMkLst>
          <pc:docMk/>
          <pc:sldMk cId="3787336970" sldId="269"/>
        </pc:sldMkLst>
        <pc:spChg chg="del">
          <ac:chgData name="Mrs C Yates" userId="ac93e945-36b5-4bd6-994b-148eb4de58e6" providerId="ADAL" clId="{8AFCABA4-4143-44EC-AEE7-231624387307}" dt="2026-05-21T04:15:23.617" v="2"/>
          <ac:spMkLst>
            <pc:docMk/>
            <pc:sldMk cId="3787336970" sldId="269"/>
            <ac:spMk id="3" creationId="{8B686385-E18B-D17F-1E26-D1F23EF65EE7}"/>
          </ac:spMkLst>
        </pc:spChg>
        <pc:spChg chg="add del">
          <ac:chgData name="Mrs C Yates" userId="ac93e945-36b5-4bd6-994b-148eb4de58e6" providerId="ADAL" clId="{8AFCABA4-4143-44EC-AEE7-231624387307}" dt="2026-05-21T04:15:15.673" v="1"/>
          <ac:spMkLst>
            <pc:docMk/>
            <pc:sldMk cId="3787336970" sldId="269"/>
            <ac:spMk id="4" creationId="{15CCB3F0-1A5B-49B6-B2DC-1A2047DBA34E}"/>
          </ac:spMkLst>
        </pc:spChg>
        <pc:graphicFrameChg chg="add mod modGraphic">
          <ac:chgData name="Mrs C Yates" userId="ac93e945-36b5-4bd6-994b-148eb4de58e6" providerId="ADAL" clId="{8AFCABA4-4143-44EC-AEE7-231624387307}" dt="2026-05-21T04:16:32.075" v="9" actId="1076"/>
          <ac:graphicFrameMkLst>
            <pc:docMk/>
            <pc:sldMk cId="3787336970" sldId="269"/>
            <ac:graphicFrameMk id="5" creationId="{B8067E76-2EFF-483F-9F96-23E2281BA099}"/>
          </ac:graphicFrameMkLst>
        </pc:graphicFrameChg>
      </pc:sldChg>
      <pc:sldChg chg="add">
        <pc:chgData name="Mrs C Yates" userId="ac93e945-36b5-4bd6-994b-148eb4de58e6" providerId="ADAL" clId="{8AFCABA4-4143-44EC-AEE7-231624387307}" dt="2026-05-21T04:22:54.488" v="10"/>
        <pc:sldMkLst>
          <pc:docMk/>
          <pc:sldMk cId="0" sldId="270"/>
        </pc:sldMkLst>
      </pc:sldChg>
      <pc:sldChg chg="add">
        <pc:chgData name="Mrs C Yates" userId="ac93e945-36b5-4bd6-994b-148eb4de58e6" providerId="ADAL" clId="{8AFCABA4-4143-44EC-AEE7-231624387307}" dt="2026-05-21T04:22:54.488" v="10"/>
        <pc:sldMkLst>
          <pc:docMk/>
          <pc:sldMk cId="0" sldId="271"/>
        </pc:sldMkLst>
      </pc:sldChg>
      <pc:sldChg chg="add del">
        <pc:chgData name="Mrs C Yates" userId="ac93e945-36b5-4bd6-994b-148eb4de58e6" providerId="ADAL" clId="{8AFCABA4-4143-44EC-AEE7-231624387307}" dt="2026-05-21T04:34:04.386" v="13"/>
        <pc:sldMkLst>
          <pc:docMk/>
          <pc:sldMk cId="0" sldId="272"/>
        </pc:sldMkLst>
      </pc:sldChg>
      <pc:sldChg chg="add del">
        <pc:chgData name="Mrs C Yates" userId="ac93e945-36b5-4bd6-994b-148eb4de58e6" providerId="ADAL" clId="{8AFCABA4-4143-44EC-AEE7-231624387307}" dt="2026-05-21T04:33:42.186" v="12"/>
        <pc:sldMkLst>
          <pc:docMk/>
          <pc:sldMk cId="0" sldId="273"/>
        </pc:sldMkLst>
      </pc:sldChg>
      <pc:sldChg chg="addSp modSp add">
        <pc:chgData name="Mrs C Yates" userId="ac93e945-36b5-4bd6-994b-148eb4de58e6" providerId="ADAL" clId="{8AFCABA4-4143-44EC-AEE7-231624387307}" dt="2026-05-21T04:46:38.354" v="37" actId="1076"/>
        <pc:sldMkLst>
          <pc:docMk/>
          <pc:sldMk cId="1772052428" sldId="273"/>
        </pc:sldMkLst>
        <pc:spChg chg="add mod">
          <ac:chgData name="Mrs C Yates" userId="ac93e945-36b5-4bd6-994b-148eb4de58e6" providerId="ADAL" clId="{8AFCABA4-4143-44EC-AEE7-231624387307}" dt="2026-05-21T04:39:49.039" v="18" actId="1076"/>
          <ac:spMkLst>
            <pc:docMk/>
            <pc:sldMk cId="1772052428" sldId="273"/>
            <ac:spMk id="3" creationId="{77D36BDF-5422-4FCD-AD06-7CF78564E400}"/>
          </ac:spMkLst>
        </pc:spChg>
        <pc:picChg chg="add mod">
          <ac:chgData name="Mrs C Yates" userId="ac93e945-36b5-4bd6-994b-148eb4de58e6" providerId="ADAL" clId="{8AFCABA4-4143-44EC-AEE7-231624387307}" dt="2026-05-21T04:46:38.354" v="37" actId="1076"/>
          <ac:picMkLst>
            <pc:docMk/>
            <pc:sldMk cId="1772052428" sldId="273"/>
            <ac:picMk id="4" creationId="{8886974E-6EFF-4D0A-AD57-9B58E0AA221E}"/>
          </ac:picMkLst>
        </pc:picChg>
      </pc:sldChg>
      <pc:sldChg chg="addSp modSp add">
        <pc:chgData name="Mrs C Yates" userId="ac93e945-36b5-4bd6-994b-148eb4de58e6" providerId="ADAL" clId="{8AFCABA4-4143-44EC-AEE7-231624387307}" dt="2026-05-21T04:40:32.848" v="24" actId="14100"/>
        <pc:sldMkLst>
          <pc:docMk/>
          <pc:sldMk cId="2440897500" sldId="274"/>
        </pc:sldMkLst>
        <pc:graphicFrameChg chg="add mod modGraphic">
          <ac:chgData name="Mrs C Yates" userId="ac93e945-36b5-4bd6-994b-148eb4de58e6" providerId="ADAL" clId="{8AFCABA4-4143-44EC-AEE7-231624387307}" dt="2026-05-21T04:40:32.848" v="24" actId="14100"/>
          <ac:graphicFrameMkLst>
            <pc:docMk/>
            <pc:sldMk cId="2440897500" sldId="274"/>
            <ac:graphicFrameMk id="3" creationId="{B6A90C95-8004-4F00-A9AF-C8B2A2E575FF}"/>
          </ac:graphicFrameMkLst>
        </pc:graphicFrameChg>
      </pc:sldChg>
      <pc:sldChg chg="addSp modSp add">
        <pc:chgData name="Mrs C Yates" userId="ac93e945-36b5-4bd6-994b-148eb4de58e6" providerId="ADAL" clId="{8AFCABA4-4143-44EC-AEE7-231624387307}" dt="2026-05-21T04:46:59.533" v="38" actId="20577"/>
        <pc:sldMkLst>
          <pc:docMk/>
          <pc:sldMk cId="1862704282" sldId="275"/>
        </pc:sldMkLst>
        <pc:spChg chg="add mod">
          <ac:chgData name="Mrs C Yates" userId="ac93e945-36b5-4bd6-994b-148eb4de58e6" providerId="ADAL" clId="{8AFCABA4-4143-44EC-AEE7-231624387307}" dt="2026-05-21T04:46:59.533" v="38" actId="20577"/>
          <ac:spMkLst>
            <pc:docMk/>
            <pc:sldMk cId="1862704282" sldId="275"/>
            <ac:spMk id="3" creationId="{671FAEDA-6C8E-4883-8EB2-A4EA9F354E8D}"/>
          </ac:spMkLst>
        </pc:spChg>
      </pc:sldChg>
      <pc:sldChg chg="addSp modSp add">
        <pc:chgData name="Mrs C Yates" userId="ac93e945-36b5-4bd6-994b-148eb4de58e6" providerId="ADAL" clId="{8AFCABA4-4143-44EC-AEE7-231624387307}" dt="2026-05-21T04:46:02.482" v="34" actId="1076"/>
        <pc:sldMkLst>
          <pc:docMk/>
          <pc:sldMk cId="2007955051" sldId="276"/>
        </pc:sldMkLst>
        <pc:picChg chg="add mod">
          <ac:chgData name="Mrs C Yates" userId="ac93e945-36b5-4bd6-994b-148eb4de58e6" providerId="ADAL" clId="{8AFCABA4-4143-44EC-AEE7-231624387307}" dt="2026-05-21T04:46:02.482" v="34" actId="1076"/>
          <ac:picMkLst>
            <pc:docMk/>
            <pc:sldMk cId="2007955051" sldId="276"/>
            <ac:picMk id="3" creationId="{7D642269-157F-4FCB-B902-7A93B8F2962F}"/>
          </ac:picMkLst>
        </pc:picChg>
        <pc:picChg chg="add mod">
          <ac:chgData name="Mrs C Yates" userId="ac93e945-36b5-4bd6-994b-148eb4de58e6" providerId="ADAL" clId="{8AFCABA4-4143-44EC-AEE7-231624387307}" dt="2026-05-21T04:46:00.016" v="33" actId="1076"/>
          <ac:picMkLst>
            <pc:docMk/>
            <pc:sldMk cId="2007955051" sldId="276"/>
            <ac:picMk id="4" creationId="{6D542C33-1234-4C22-B982-E5E0D4F4077D}"/>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7365CF-0B05-002B-C95B-D2D89C66EF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9B91D7C6-DC46-6E91-F321-628A4EA938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BA575FD-B1CD-791B-B1B0-85EFFC2CECED}"/>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5" name="Footer Placeholder 4">
            <a:extLst>
              <a:ext uri="{FF2B5EF4-FFF2-40B4-BE49-F238E27FC236}">
                <a16:creationId xmlns:a16="http://schemas.microsoft.com/office/drawing/2014/main" id="{2A04EF45-B8C8-B70D-BCA8-C07A822F841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85CA972-DB83-6AFE-6066-41DBA51C5733}"/>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39707228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EDE8F-9B0B-EDE7-FB39-890B9E1E4B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0937624-FE45-D55F-1941-329B4061494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63E3C37-1F34-3D35-E27F-F6D5BAC15682}"/>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5" name="Footer Placeholder 4">
            <a:extLst>
              <a:ext uri="{FF2B5EF4-FFF2-40B4-BE49-F238E27FC236}">
                <a16:creationId xmlns:a16="http://schemas.microsoft.com/office/drawing/2014/main" id="{D1362FE9-2A5A-E0EE-5BAB-E1275B2C247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EE70786-1AB9-0ADC-E20C-643F3D32CB4F}"/>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19604194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01F7A-0A7B-8006-093C-9D6CEBF7152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4DAFF5B-447F-ACB8-282B-E2740F5A358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8BD240-F383-9CA0-7E63-C98EB7909488}"/>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5" name="Footer Placeholder 4">
            <a:extLst>
              <a:ext uri="{FF2B5EF4-FFF2-40B4-BE49-F238E27FC236}">
                <a16:creationId xmlns:a16="http://schemas.microsoft.com/office/drawing/2014/main" id="{3BC0612D-D0A7-B31F-6AED-29EBD9F779E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F06BFB9-5D3A-DFA4-A75C-B97B9B8B0AA8}"/>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2683278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765079-BC5D-AC97-4DA2-B34D6C419CA1}"/>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553503C3-AB72-0672-B20B-D756D8FE484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545C3BC8-BACB-C5DD-5E45-8C4FAC2FC91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36D8D27-9072-3985-7FC9-4A4D3566F05B}"/>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6" name="Footer Placeholder 5">
            <a:extLst>
              <a:ext uri="{FF2B5EF4-FFF2-40B4-BE49-F238E27FC236}">
                <a16:creationId xmlns:a16="http://schemas.microsoft.com/office/drawing/2014/main" id="{988BA06F-02D6-3714-9107-3866065D7B5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E379A72-9241-243F-45A8-0179339CE8CD}"/>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15230956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C7CD71-1C69-BD11-6D02-7B4E157B4B7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42EA89DA-A2C2-D1E9-46D0-8471A7E44E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A51CEB2-8D3C-CEF6-25E7-DE99BE8632C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CF5124-0F98-D6DD-3578-48F61AF17B2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EAE1C9-1403-ADDF-1BB3-82EE421E29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8A1208E-5672-6AFB-FD19-C9B88F0E1069}"/>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8" name="Footer Placeholder 7">
            <a:extLst>
              <a:ext uri="{FF2B5EF4-FFF2-40B4-BE49-F238E27FC236}">
                <a16:creationId xmlns:a16="http://schemas.microsoft.com/office/drawing/2014/main" id="{DA8E11E6-E5F5-65B5-CCC2-2DCEECBB298E}"/>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887ABC0-C602-237B-6E24-B97715E83FFF}"/>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38279011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A07D7E-8EBE-A30F-3EC6-07FA9D60FE3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C3D3CEE0-9015-0606-C454-EEBC5E358CE4}"/>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4" name="Footer Placeholder 3">
            <a:extLst>
              <a:ext uri="{FF2B5EF4-FFF2-40B4-BE49-F238E27FC236}">
                <a16:creationId xmlns:a16="http://schemas.microsoft.com/office/drawing/2014/main" id="{EA946F84-AB93-ACD0-297D-0233D4B8E2D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BA9EEE0-DA2C-B23E-230C-1FB39314613A}"/>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18900798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7B14E28-CE9D-88D9-9F01-8755EB2CAC93}"/>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3" name="Footer Placeholder 2">
            <a:extLst>
              <a:ext uri="{FF2B5EF4-FFF2-40B4-BE49-F238E27FC236}">
                <a16:creationId xmlns:a16="http://schemas.microsoft.com/office/drawing/2014/main" id="{C0CDBBAB-AD59-A20B-F962-6308E4FC786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6DDEEC0-8B03-4F5F-5DF4-1C7D9BECC613}"/>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3731204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0AB79-50C4-5AFD-88E7-E4C923E11B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44D2E36-44E6-169C-1155-3683BD862DB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FB892FE9-515A-F4EA-FEC7-1B27D61425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B1FB5F-C147-BC7E-FFF3-11F92294FE7C}"/>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6" name="Footer Placeholder 5">
            <a:extLst>
              <a:ext uri="{FF2B5EF4-FFF2-40B4-BE49-F238E27FC236}">
                <a16:creationId xmlns:a16="http://schemas.microsoft.com/office/drawing/2014/main" id="{2DC6149E-B92C-9D17-F452-0CC8C849237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A795358-7602-57B4-0F54-C00C4DCDC51A}"/>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41016811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DFA98-7053-C1CF-70F5-D9DEA53125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D639439B-D1DB-0364-431D-936E334D11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02E037A-4F7B-88BA-F598-EBB2AEC4660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838E632-4037-4AA2-9865-6833676AA654}"/>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6" name="Footer Placeholder 5">
            <a:extLst>
              <a:ext uri="{FF2B5EF4-FFF2-40B4-BE49-F238E27FC236}">
                <a16:creationId xmlns:a16="http://schemas.microsoft.com/office/drawing/2014/main" id="{70834B28-44D2-AE8C-F24D-D105E1C7CFD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1281459-DE78-1D96-971E-97A6BB043D97}"/>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6697087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CB7ECC-5BF9-3AE1-C251-F365AC4B755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BCE8E575-980D-100C-8008-47D4C2C8B0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2E15510-F59B-02DD-ED5C-BC45572D3C54}"/>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5" name="Footer Placeholder 4">
            <a:extLst>
              <a:ext uri="{FF2B5EF4-FFF2-40B4-BE49-F238E27FC236}">
                <a16:creationId xmlns:a16="http://schemas.microsoft.com/office/drawing/2014/main" id="{CDAAC6B6-BE37-70E1-5EED-33273FE71A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4A9731A-60D9-79A8-92B4-C0B93FD67E86}"/>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3296805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6007F60-2789-37B6-D762-EAF8FEBF08C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D503520-CE46-9796-EC25-B18C5C27C59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6B26730-9EB6-CF22-CE20-F26D5A5DC5D7}"/>
              </a:ext>
            </a:extLst>
          </p:cNvPr>
          <p:cNvSpPr>
            <a:spLocks noGrp="1"/>
          </p:cNvSpPr>
          <p:nvPr>
            <p:ph type="dt" sz="half" idx="10"/>
          </p:nvPr>
        </p:nvSpPr>
        <p:spPr/>
        <p:txBody>
          <a:bodyPr/>
          <a:lstStyle/>
          <a:p>
            <a:fld id="{6D9C802E-AF9F-45DB-B8AB-E8FF5F40F06B}" type="datetimeFigureOut">
              <a:rPr lang="en-GB" smtClean="0"/>
              <a:t>21/05/2026</a:t>
            </a:fld>
            <a:endParaRPr lang="en-GB"/>
          </a:p>
        </p:txBody>
      </p:sp>
      <p:sp>
        <p:nvSpPr>
          <p:cNvPr id="5" name="Footer Placeholder 4">
            <a:extLst>
              <a:ext uri="{FF2B5EF4-FFF2-40B4-BE49-F238E27FC236}">
                <a16:creationId xmlns:a16="http://schemas.microsoft.com/office/drawing/2014/main" id="{AF6F4892-6143-ED78-B67B-278359E111C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B0C2B5E-91B2-E4ED-2CB1-92447FE90138}"/>
              </a:ext>
            </a:extLst>
          </p:cNvPr>
          <p:cNvSpPr>
            <a:spLocks noGrp="1"/>
          </p:cNvSpPr>
          <p:nvPr>
            <p:ph type="sldNum" sz="quarter" idx="12"/>
          </p:nvPr>
        </p:nvSpPr>
        <p:spPr/>
        <p:txBody>
          <a:bodyPr/>
          <a:lstStyle/>
          <a:p>
            <a:fld id="{00F93C5C-DE9D-4557-8862-E5952731C7E0}" type="slidenum">
              <a:rPr lang="en-GB" smtClean="0"/>
              <a:t>‹#›</a:t>
            </a:fld>
            <a:endParaRPr lang="en-GB"/>
          </a:p>
        </p:txBody>
      </p:sp>
    </p:spTree>
    <p:extLst>
      <p:ext uri="{BB962C8B-B14F-4D97-AF65-F5344CB8AC3E}">
        <p14:creationId xmlns:p14="http://schemas.microsoft.com/office/powerpoint/2010/main" val="19070282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36AB36E-8A9B-59FF-3A27-7E960A74DB2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6D8CF77-5AA5-F4E3-31FB-8B3353E19C1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36DDB89-6470-AD10-2375-777496EBBAD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D9C802E-AF9F-45DB-B8AB-E8FF5F40F06B}" type="datetimeFigureOut">
              <a:rPr lang="en-GB" smtClean="0"/>
              <a:t>21/05/2026</a:t>
            </a:fld>
            <a:endParaRPr lang="en-GB"/>
          </a:p>
        </p:txBody>
      </p:sp>
      <p:sp>
        <p:nvSpPr>
          <p:cNvPr id="5" name="Footer Placeholder 4">
            <a:extLst>
              <a:ext uri="{FF2B5EF4-FFF2-40B4-BE49-F238E27FC236}">
                <a16:creationId xmlns:a16="http://schemas.microsoft.com/office/drawing/2014/main" id="{50AB20B2-FD01-20F0-267A-ECCD770B94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1D8AAFAF-3A1B-EB5C-2A64-1CC2CC34498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F93C5C-DE9D-4557-8862-E5952731C7E0}" type="slidenum">
              <a:rPr lang="en-GB" smtClean="0"/>
              <a:t>‹#›</a:t>
            </a:fld>
            <a:endParaRPr lang="en-GB"/>
          </a:p>
        </p:txBody>
      </p:sp>
    </p:spTree>
    <p:extLst>
      <p:ext uri="{BB962C8B-B14F-4D97-AF65-F5344CB8AC3E}">
        <p14:creationId xmlns:p14="http://schemas.microsoft.com/office/powerpoint/2010/main" val="1648156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C1C612-2A82-9737-8824-2CBEF2086EF1}"/>
              </a:ext>
            </a:extLst>
          </p:cNvPr>
          <p:cNvSpPr>
            <a:spLocks noGrp="1"/>
          </p:cNvSpPr>
          <p:nvPr>
            <p:ph type="title"/>
          </p:nvPr>
        </p:nvSpPr>
        <p:spPr/>
        <p:txBody>
          <a:bodyPr/>
          <a:lstStyle/>
          <a:p>
            <a:pPr algn="ctr"/>
            <a:r>
              <a:rPr lang="en-GB" b="1" dirty="0"/>
              <a:t>Relationship and Sex Education in Emmaus Primary School</a:t>
            </a:r>
          </a:p>
        </p:txBody>
      </p:sp>
      <p:pic>
        <p:nvPicPr>
          <p:cNvPr id="5" name="Content Placeholder 4">
            <a:extLst>
              <a:ext uri="{FF2B5EF4-FFF2-40B4-BE49-F238E27FC236}">
                <a16:creationId xmlns:a16="http://schemas.microsoft.com/office/drawing/2014/main" id="{7468F45F-34E7-ABD3-7357-01DC3A46D11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59157" y="2196030"/>
            <a:ext cx="4273686" cy="3610528"/>
          </a:xfrm>
          <a:prstGeom prst="rect">
            <a:avLst/>
          </a:prstGeom>
        </p:spPr>
      </p:pic>
    </p:spTree>
    <p:extLst>
      <p:ext uri="{BB962C8B-B14F-4D97-AF65-F5344CB8AC3E}">
        <p14:creationId xmlns:p14="http://schemas.microsoft.com/office/powerpoint/2010/main" val="5929688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C190DD-CAB4-3FFE-5408-92692BFE241D}"/>
              </a:ext>
            </a:extLst>
          </p:cNvPr>
          <p:cNvSpPr>
            <a:spLocks noGrp="1"/>
          </p:cNvSpPr>
          <p:nvPr>
            <p:ph type="ctrTitle"/>
          </p:nvPr>
        </p:nvSpPr>
        <p:spPr/>
        <p:txBody>
          <a:bodyPr/>
          <a:lstStyle/>
          <a:p>
            <a:endParaRPr lang="en-GB" dirty="0"/>
          </a:p>
        </p:txBody>
      </p:sp>
      <p:sp>
        <p:nvSpPr>
          <p:cNvPr id="3" name="Subtitle 2">
            <a:extLst>
              <a:ext uri="{FF2B5EF4-FFF2-40B4-BE49-F238E27FC236}">
                <a16:creationId xmlns:a16="http://schemas.microsoft.com/office/drawing/2014/main" id="{CDBFAFAE-D6EA-125B-F8EF-0C864CAEC738}"/>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C4418AB3-4A6D-A0A1-DDD4-AA6E6EC68773}"/>
              </a:ext>
            </a:extLst>
          </p:cNvPr>
          <p:cNvPicPr>
            <a:picLocks noChangeAspect="1"/>
          </p:cNvPicPr>
          <p:nvPr/>
        </p:nvPicPr>
        <p:blipFill>
          <a:blip r:embed="rId2"/>
          <a:srcRect l="3086" b="-685"/>
          <a:stretch>
            <a:fillRect/>
          </a:stretch>
        </p:blipFill>
        <p:spPr>
          <a:xfrm>
            <a:off x="3819525" y="495010"/>
            <a:ext cx="4270086" cy="5867980"/>
          </a:xfrm>
          <a:prstGeom prst="rect">
            <a:avLst/>
          </a:prstGeom>
          <a:ln w="31750">
            <a:solidFill>
              <a:schemeClr val="accent1"/>
            </a:solidFill>
          </a:ln>
        </p:spPr>
      </p:pic>
    </p:spTree>
    <p:extLst>
      <p:ext uri="{BB962C8B-B14F-4D97-AF65-F5344CB8AC3E}">
        <p14:creationId xmlns:p14="http://schemas.microsoft.com/office/powerpoint/2010/main" val="24905161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6E2BDE-9EEE-1381-BFE3-4281123ED98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9BE38CD-44D4-C4A6-D958-AF4E214CE9DD}"/>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9E1FC0F1-42C9-4B96-E3B6-A6DB63F8960C}"/>
              </a:ext>
            </a:extLst>
          </p:cNvPr>
          <p:cNvPicPr>
            <a:picLocks noChangeAspect="1"/>
          </p:cNvPicPr>
          <p:nvPr/>
        </p:nvPicPr>
        <p:blipFill>
          <a:blip r:embed="rId2"/>
          <a:stretch>
            <a:fillRect/>
          </a:stretch>
        </p:blipFill>
        <p:spPr>
          <a:xfrm>
            <a:off x="838200" y="365125"/>
            <a:ext cx="9982198" cy="5746914"/>
          </a:xfrm>
          <a:prstGeom prst="rect">
            <a:avLst/>
          </a:prstGeom>
        </p:spPr>
      </p:pic>
    </p:spTree>
    <p:extLst>
      <p:ext uri="{BB962C8B-B14F-4D97-AF65-F5344CB8AC3E}">
        <p14:creationId xmlns:p14="http://schemas.microsoft.com/office/powerpoint/2010/main" val="17397719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A07927-EC25-2CBA-857B-36B0C7AAEDB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981EC4A-4A9D-7D91-07B6-57D8F47BA28A}"/>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69FB758F-A607-2881-FBB9-FA6F40A893A8}"/>
              </a:ext>
            </a:extLst>
          </p:cNvPr>
          <p:cNvPicPr>
            <a:picLocks noChangeAspect="1"/>
          </p:cNvPicPr>
          <p:nvPr/>
        </p:nvPicPr>
        <p:blipFill>
          <a:blip r:embed="rId2"/>
          <a:stretch>
            <a:fillRect/>
          </a:stretch>
        </p:blipFill>
        <p:spPr>
          <a:xfrm>
            <a:off x="992221" y="258573"/>
            <a:ext cx="9682264" cy="6238506"/>
          </a:xfrm>
          <a:prstGeom prst="rect">
            <a:avLst/>
          </a:prstGeom>
        </p:spPr>
      </p:pic>
    </p:spTree>
    <p:extLst>
      <p:ext uri="{BB962C8B-B14F-4D97-AF65-F5344CB8AC3E}">
        <p14:creationId xmlns:p14="http://schemas.microsoft.com/office/powerpoint/2010/main" val="21790556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A303F-715F-79DB-3700-2911E20057C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0CE1BC8-6DE0-F9C0-3412-12E4A6DCCA05}"/>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EB771649-C5E6-9E17-D4A7-95D96BED78BE}"/>
              </a:ext>
            </a:extLst>
          </p:cNvPr>
          <p:cNvPicPr>
            <a:picLocks noChangeAspect="1"/>
          </p:cNvPicPr>
          <p:nvPr/>
        </p:nvPicPr>
        <p:blipFill>
          <a:blip r:embed="rId2"/>
          <a:stretch>
            <a:fillRect/>
          </a:stretch>
        </p:blipFill>
        <p:spPr>
          <a:xfrm>
            <a:off x="2890060" y="0"/>
            <a:ext cx="6411880" cy="6858000"/>
          </a:xfrm>
          <a:prstGeom prst="rect">
            <a:avLst/>
          </a:prstGeom>
        </p:spPr>
      </p:pic>
    </p:spTree>
    <p:extLst>
      <p:ext uri="{BB962C8B-B14F-4D97-AF65-F5344CB8AC3E}">
        <p14:creationId xmlns:p14="http://schemas.microsoft.com/office/powerpoint/2010/main" val="2153148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EE08D-83F7-42C5-AC00-6BBC7AB00DA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0AFB2292-8D18-8DA7-6C87-079DD4618576}"/>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BB6F20A2-6254-D0F2-AF2C-49E31543A9EF}"/>
              </a:ext>
            </a:extLst>
          </p:cNvPr>
          <p:cNvPicPr>
            <a:picLocks noChangeAspect="1"/>
          </p:cNvPicPr>
          <p:nvPr/>
        </p:nvPicPr>
        <p:blipFill>
          <a:blip r:embed="rId2"/>
          <a:stretch>
            <a:fillRect/>
          </a:stretch>
        </p:blipFill>
        <p:spPr>
          <a:xfrm>
            <a:off x="2149814" y="135120"/>
            <a:ext cx="7892372" cy="6587760"/>
          </a:xfrm>
          <a:prstGeom prst="rect">
            <a:avLst/>
          </a:prstGeom>
        </p:spPr>
      </p:pic>
    </p:spTree>
    <p:extLst>
      <p:ext uri="{BB962C8B-B14F-4D97-AF65-F5344CB8AC3E}">
        <p14:creationId xmlns:p14="http://schemas.microsoft.com/office/powerpoint/2010/main" val="319169212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B7494A-3119-4C91-0B0B-80B436595196}"/>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6C425E0-789E-3C7F-D35C-1D186DC16EFB}"/>
              </a:ext>
            </a:extLst>
          </p:cNvPr>
          <p:cNvSpPr>
            <a:spLocks noGrp="1"/>
          </p:cNvSpPr>
          <p:nvPr>
            <p:ph idx="1"/>
          </p:nvPr>
        </p:nvSpPr>
        <p:spPr/>
        <p:txBody>
          <a:bodyPr/>
          <a:lstStyle/>
          <a:p>
            <a:endParaRPr lang="en-GB"/>
          </a:p>
        </p:txBody>
      </p:sp>
      <p:pic>
        <p:nvPicPr>
          <p:cNvPr id="5" name="Picture 4">
            <a:extLst>
              <a:ext uri="{FF2B5EF4-FFF2-40B4-BE49-F238E27FC236}">
                <a16:creationId xmlns:a16="http://schemas.microsoft.com/office/drawing/2014/main" id="{34770ADB-B470-4BAA-0ACE-EB4258E2E510}"/>
              </a:ext>
            </a:extLst>
          </p:cNvPr>
          <p:cNvPicPr>
            <a:picLocks noChangeAspect="1"/>
          </p:cNvPicPr>
          <p:nvPr/>
        </p:nvPicPr>
        <p:blipFill>
          <a:blip r:embed="rId2"/>
          <a:stretch>
            <a:fillRect/>
          </a:stretch>
        </p:blipFill>
        <p:spPr>
          <a:xfrm>
            <a:off x="1352146" y="238386"/>
            <a:ext cx="9487708" cy="6381228"/>
          </a:xfrm>
          <a:prstGeom prst="rect">
            <a:avLst/>
          </a:prstGeom>
        </p:spPr>
      </p:pic>
    </p:spTree>
    <p:extLst>
      <p:ext uri="{BB962C8B-B14F-4D97-AF65-F5344CB8AC3E}">
        <p14:creationId xmlns:p14="http://schemas.microsoft.com/office/powerpoint/2010/main" val="28342040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247AD8-2596-4B77-A7DD-E40A70A41399}"/>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DCA465CE-A31F-259B-1173-AAD3F4ACEF79}"/>
              </a:ext>
            </a:extLst>
          </p:cNvPr>
          <p:cNvSpPr>
            <a:spLocks noGrp="1"/>
          </p:cNvSpPr>
          <p:nvPr>
            <p:ph idx="1"/>
          </p:nvPr>
        </p:nvSpPr>
        <p:spPr/>
        <p:txBody>
          <a:bodyPr/>
          <a:lstStyle/>
          <a:p>
            <a:endParaRPr lang="en-GB" dirty="0"/>
          </a:p>
        </p:txBody>
      </p:sp>
      <p:pic>
        <p:nvPicPr>
          <p:cNvPr id="5" name="Picture 4">
            <a:extLst>
              <a:ext uri="{FF2B5EF4-FFF2-40B4-BE49-F238E27FC236}">
                <a16:creationId xmlns:a16="http://schemas.microsoft.com/office/drawing/2014/main" id="{94C8EAAA-A969-2771-15B5-DC5EFF203E80}"/>
              </a:ext>
            </a:extLst>
          </p:cNvPr>
          <p:cNvPicPr>
            <a:picLocks noChangeAspect="1"/>
          </p:cNvPicPr>
          <p:nvPr/>
        </p:nvPicPr>
        <p:blipFill>
          <a:blip r:embed="rId2"/>
          <a:stretch>
            <a:fillRect/>
          </a:stretch>
        </p:blipFill>
        <p:spPr>
          <a:xfrm>
            <a:off x="1186775" y="912964"/>
            <a:ext cx="9507164" cy="4798608"/>
          </a:xfrm>
          <a:prstGeom prst="rect">
            <a:avLst/>
          </a:prstGeom>
        </p:spPr>
      </p:pic>
    </p:spTree>
    <p:extLst>
      <p:ext uri="{BB962C8B-B14F-4D97-AF65-F5344CB8AC3E}">
        <p14:creationId xmlns:p14="http://schemas.microsoft.com/office/powerpoint/2010/main" val="206211057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3970E-762C-28A2-0435-B556111149D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BB41E0-3473-5680-78CD-50CCDFBCDDE0}"/>
              </a:ext>
            </a:extLst>
          </p:cNvPr>
          <p:cNvSpPr>
            <a:spLocks noGrp="1"/>
          </p:cNvSpPr>
          <p:nvPr>
            <p:ph type="title"/>
          </p:nvPr>
        </p:nvSpPr>
        <p:spPr/>
        <p:txBody>
          <a:bodyPr/>
          <a:lstStyle/>
          <a:p>
            <a:endParaRPr lang="en-GB" dirty="0"/>
          </a:p>
        </p:txBody>
      </p:sp>
      <p:sp>
        <p:nvSpPr>
          <p:cNvPr id="3" name="Content Placeholder 2">
            <a:extLst>
              <a:ext uri="{FF2B5EF4-FFF2-40B4-BE49-F238E27FC236}">
                <a16:creationId xmlns:a16="http://schemas.microsoft.com/office/drawing/2014/main" id="{77A79FE1-E470-B863-D4C5-E18484517B7F}"/>
              </a:ext>
            </a:extLst>
          </p:cNvPr>
          <p:cNvSpPr>
            <a:spLocks noGrp="1"/>
          </p:cNvSpPr>
          <p:nvPr>
            <p:ph idx="1"/>
          </p:nvPr>
        </p:nvSpPr>
        <p:spPr>
          <a:xfrm>
            <a:off x="838200" y="1825625"/>
            <a:ext cx="10515600" cy="4897560"/>
          </a:xfrm>
        </p:spPr>
        <p:txBody>
          <a:bodyPr>
            <a:normAutofit lnSpcReduction="10000"/>
          </a:bodyPr>
          <a:lstStyle/>
          <a:p>
            <a:pPr marL="0" indent="0">
              <a:buNone/>
            </a:pPr>
            <a:endParaRPr lang="en-GB" dirty="0"/>
          </a:p>
          <a:p>
            <a:pPr marL="0" indent="0">
              <a:buNone/>
            </a:pPr>
            <a:endParaRPr lang="en-GB" dirty="0"/>
          </a:p>
          <a:p>
            <a:pPr marL="0" indent="0">
              <a:buNone/>
            </a:pPr>
            <a:endParaRPr lang="en-GB" dirty="0"/>
          </a:p>
          <a:p>
            <a:pPr marL="0" indent="0">
              <a:buNone/>
            </a:pPr>
            <a:endParaRPr lang="en-GB" dirty="0"/>
          </a:p>
          <a:p>
            <a:pPr marL="0" indent="0" algn="ctr">
              <a:buNone/>
            </a:pPr>
            <a:r>
              <a:rPr lang="en-GB" dirty="0"/>
              <a:t>This is a programme designed to help children develop the knowledge, skills and attributes they need to thrive as individuals, family members, and members of society. It emphasises emotional literacy, resilience, mindfulness, social skills, and spiritual developments, nurturing well-rounded, compassionate learners while supporting academic growth. The programme aligns with statutory requirements for Relationships and Health Education. </a:t>
            </a:r>
          </a:p>
          <a:p>
            <a:pPr marL="0" indent="0" algn="ctr">
              <a:buNone/>
            </a:pPr>
            <a:r>
              <a:rPr lang="en-GB" dirty="0">
                <a:highlight>
                  <a:srgbClr val="FFFF00"/>
                </a:highlight>
              </a:rPr>
              <a:t>WE DO NOT TEACH THE SEX EDUCATION ELEMENT FROM JIGSAW!</a:t>
            </a:r>
          </a:p>
          <a:p>
            <a:pPr marL="0" indent="0" algn="ctr">
              <a:buNone/>
            </a:pPr>
            <a:endParaRPr lang="en-GB" dirty="0"/>
          </a:p>
        </p:txBody>
      </p:sp>
      <p:pic>
        <p:nvPicPr>
          <p:cNvPr id="1026" name="Picture 2">
            <a:extLst>
              <a:ext uri="{FF2B5EF4-FFF2-40B4-BE49-F238E27FC236}">
                <a16:creationId xmlns:a16="http://schemas.microsoft.com/office/drawing/2014/main" id="{FDC8663C-79B6-A460-450D-E64A517F003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3538" r="50000"/>
          <a:stretch>
            <a:fillRect/>
          </a:stretch>
        </p:blipFill>
        <p:spPr bwMode="auto">
          <a:xfrm>
            <a:off x="3043813" y="134815"/>
            <a:ext cx="5715000" cy="32941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98608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4BCEB-4DD9-0958-64F7-88BB57232070}"/>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BCBD03E7-6D86-6E72-F2EC-AAF505B3AA21}"/>
              </a:ext>
            </a:extLst>
          </p:cNvPr>
          <p:cNvSpPr>
            <a:spLocks noGrp="1"/>
          </p:cNvSpPr>
          <p:nvPr>
            <p:ph idx="1"/>
          </p:nvPr>
        </p:nvSpPr>
        <p:spPr>
          <a:xfrm>
            <a:off x="838200" y="3673475"/>
            <a:ext cx="10515600" cy="2403475"/>
          </a:xfrm>
        </p:spPr>
        <p:txBody>
          <a:bodyPr/>
          <a:lstStyle/>
          <a:p>
            <a:pPr marL="0" indent="0">
              <a:buNone/>
            </a:pPr>
            <a:r>
              <a:rPr lang="en-GB" dirty="0"/>
              <a:t>As a church school, teachers adapt the content to ensure that this fulfils church views.  </a:t>
            </a:r>
          </a:p>
          <a:p>
            <a:pPr marL="0" indent="0">
              <a:buNone/>
            </a:pPr>
            <a:endParaRPr lang="en-GB" dirty="0"/>
          </a:p>
          <a:p>
            <a:pPr marL="0" indent="0">
              <a:buNone/>
            </a:pPr>
            <a:endParaRPr lang="en-GB" dirty="0"/>
          </a:p>
        </p:txBody>
      </p:sp>
      <p:pic>
        <p:nvPicPr>
          <p:cNvPr id="5" name="Picture 4">
            <a:extLst>
              <a:ext uri="{FF2B5EF4-FFF2-40B4-BE49-F238E27FC236}">
                <a16:creationId xmlns:a16="http://schemas.microsoft.com/office/drawing/2014/main" id="{5D39CA60-31F2-E1B4-A2CC-5BA66455D5C9}"/>
              </a:ext>
            </a:extLst>
          </p:cNvPr>
          <p:cNvPicPr>
            <a:picLocks noChangeAspect="1"/>
          </p:cNvPicPr>
          <p:nvPr/>
        </p:nvPicPr>
        <p:blipFill>
          <a:blip r:embed="rId2"/>
          <a:stretch>
            <a:fillRect/>
          </a:stretch>
        </p:blipFill>
        <p:spPr>
          <a:xfrm>
            <a:off x="542179" y="1027906"/>
            <a:ext cx="10688542" cy="1657581"/>
          </a:xfrm>
          <a:prstGeom prst="rect">
            <a:avLst/>
          </a:prstGeom>
        </p:spPr>
      </p:pic>
      <p:sp>
        <p:nvSpPr>
          <p:cNvPr id="6" name="Rectangle: Rounded Corners 5">
            <a:extLst>
              <a:ext uri="{FF2B5EF4-FFF2-40B4-BE49-F238E27FC236}">
                <a16:creationId xmlns:a16="http://schemas.microsoft.com/office/drawing/2014/main" id="{4E57492E-4345-07A9-8901-9A2E2447DC98}"/>
              </a:ext>
            </a:extLst>
          </p:cNvPr>
          <p:cNvSpPr/>
          <p:nvPr/>
        </p:nvSpPr>
        <p:spPr>
          <a:xfrm>
            <a:off x="2305049" y="1027906"/>
            <a:ext cx="1724025" cy="1734344"/>
          </a:xfrm>
          <a:prstGeom prst="round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Rounded Corners 6">
            <a:extLst>
              <a:ext uri="{FF2B5EF4-FFF2-40B4-BE49-F238E27FC236}">
                <a16:creationId xmlns:a16="http://schemas.microsoft.com/office/drawing/2014/main" id="{829FCE08-FA05-CFDD-5654-716694FD703A}"/>
              </a:ext>
            </a:extLst>
          </p:cNvPr>
          <p:cNvSpPr/>
          <p:nvPr/>
        </p:nvSpPr>
        <p:spPr>
          <a:xfrm>
            <a:off x="9568235" y="1027906"/>
            <a:ext cx="1724025" cy="1734344"/>
          </a:xfrm>
          <a:prstGeom prst="roundRect">
            <a:avLst/>
          </a:prstGeom>
          <a:noFill/>
          <a:ln w="3175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183646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22602-91D5-2C37-3798-2074088107CA}"/>
              </a:ext>
            </a:extLst>
          </p:cNvPr>
          <p:cNvSpPr>
            <a:spLocks noGrp="1"/>
          </p:cNvSpPr>
          <p:nvPr>
            <p:ph type="title"/>
          </p:nvPr>
        </p:nvSpPr>
        <p:spPr/>
        <p:txBody>
          <a:bodyPr/>
          <a:lstStyle/>
          <a:p>
            <a:pPr algn="ctr"/>
            <a:r>
              <a:rPr lang="en-GB" dirty="0"/>
              <a:t>Online Safety and awareness </a:t>
            </a:r>
          </a:p>
        </p:txBody>
      </p:sp>
      <p:sp>
        <p:nvSpPr>
          <p:cNvPr id="3" name="Content Placeholder 2">
            <a:extLst>
              <a:ext uri="{FF2B5EF4-FFF2-40B4-BE49-F238E27FC236}">
                <a16:creationId xmlns:a16="http://schemas.microsoft.com/office/drawing/2014/main" id="{3D166B30-7757-6B24-35FA-463427AD1E60}"/>
              </a:ext>
            </a:extLst>
          </p:cNvPr>
          <p:cNvSpPr>
            <a:spLocks noGrp="1"/>
          </p:cNvSpPr>
          <p:nvPr>
            <p:ph idx="1"/>
          </p:nvPr>
        </p:nvSpPr>
        <p:spPr/>
        <p:txBody>
          <a:bodyPr/>
          <a:lstStyle/>
          <a:p>
            <a:r>
              <a:rPr lang="en-GB" dirty="0"/>
              <a:t>Online safety performances in school</a:t>
            </a:r>
          </a:p>
          <a:p>
            <a:r>
              <a:rPr lang="en-GB" dirty="0"/>
              <a:t>Online safety week</a:t>
            </a:r>
          </a:p>
          <a:p>
            <a:r>
              <a:rPr lang="en-GB" dirty="0"/>
              <a:t>Ongoing messages throughout the year </a:t>
            </a:r>
          </a:p>
          <a:p>
            <a:r>
              <a:rPr lang="en-GB" dirty="0"/>
              <a:t>Purple Mash –</a:t>
            </a:r>
          </a:p>
          <a:p>
            <a:endParaRPr lang="en-GB" dirty="0"/>
          </a:p>
          <a:p>
            <a:endParaRPr lang="en-GB" dirty="0"/>
          </a:p>
          <a:p>
            <a:r>
              <a:rPr lang="en-GB" dirty="0"/>
              <a:t>Safety features on our school network – children’s search engine </a:t>
            </a:r>
            <a:r>
              <a:rPr lang="en-GB" dirty="0" err="1"/>
              <a:t>swiggle</a:t>
            </a:r>
            <a:r>
              <a:rPr lang="en-GB" dirty="0"/>
              <a:t>, firewall in school </a:t>
            </a:r>
          </a:p>
        </p:txBody>
      </p:sp>
      <p:pic>
        <p:nvPicPr>
          <p:cNvPr id="5" name="Picture 4">
            <a:extLst>
              <a:ext uri="{FF2B5EF4-FFF2-40B4-BE49-F238E27FC236}">
                <a16:creationId xmlns:a16="http://schemas.microsoft.com/office/drawing/2014/main" id="{452514C2-F198-40B6-667B-B36C85EDA8A4}"/>
              </a:ext>
            </a:extLst>
          </p:cNvPr>
          <p:cNvPicPr>
            <a:picLocks noChangeAspect="1"/>
          </p:cNvPicPr>
          <p:nvPr/>
        </p:nvPicPr>
        <p:blipFill>
          <a:blip r:embed="rId2"/>
          <a:stretch>
            <a:fillRect/>
          </a:stretch>
        </p:blipFill>
        <p:spPr>
          <a:xfrm>
            <a:off x="3281249" y="3271725"/>
            <a:ext cx="1629002" cy="1609950"/>
          </a:xfrm>
          <a:prstGeom prst="rect">
            <a:avLst/>
          </a:prstGeom>
        </p:spPr>
      </p:pic>
    </p:spTree>
    <p:extLst>
      <p:ext uri="{BB962C8B-B14F-4D97-AF65-F5344CB8AC3E}">
        <p14:creationId xmlns:p14="http://schemas.microsoft.com/office/powerpoint/2010/main" val="34573394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57D05EB-E76A-8DF7-FE64-5BA11944F839}"/>
              </a:ext>
            </a:extLst>
          </p:cNvPr>
          <p:cNvSpPr>
            <a:spLocks noGrp="1"/>
          </p:cNvSpPr>
          <p:nvPr>
            <p:ph idx="1"/>
          </p:nvPr>
        </p:nvSpPr>
        <p:spPr>
          <a:xfrm>
            <a:off x="5286374" y="305483"/>
            <a:ext cx="6067425" cy="5871480"/>
          </a:xfrm>
        </p:spPr>
        <p:txBody>
          <a:bodyPr/>
          <a:lstStyle/>
          <a:p>
            <a:pPr marL="0" indent="0">
              <a:buNone/>
            </a:pPr>
            <a:r>
              <a:rPr lang="en-GB" dirty="0"/>
              <a:t>At the heart of this programme is our belief that we are all made in the image and likeness of God, and consequently, gender and sexuality are God’s gift, reflecting his beauty and sharing in divine creativity. </a:t>
            </a:r>
          </a:p>
          <a:p>
            <a:pPr marL="0" indent="0">
              <a:buNone/>
            </a:pPr>
            <a:endParaRPr lang="en-GB" dirty="0"/>
          </a:p>
          <a:p>
            <a:pPr marL="0" indent="0">
              <a:buNone/>
            </a:pPr>
            <a:r>
              <a:rPr lang="en-GB" dirty="0"/>
              <a:t>In order that children may grow and flourish healthily and holistically towards an understanding of their gender and its implications for successful relationships they must be at ease with themselves and deepen their self-knowledge. </a:t>
            </a:r>
          </a:p>
        </p:txBody>
      </p:sp>
      <p:pic>
        <p:nvPicPr>
          <p:cNvPr id="5" name="Picture 4">
            <a:extLst>
              <a:ext uri="{FF2B5EF4-FFF2-40B4-BE49-F238E27FC236}">
                <a16:creationId xmlns:a16="http://schemas.microsoft.com/office/drawing/2014/main" id="{0468E2FE-33EF-8220-57E7-49E76BA79F23}"/>
              </a:ext>
            </a:extLst>
          </p:cNvPr>
          <p:cNvPicPr>
            <a:picLocks noChangeAspect="1"/>
          </p:cNvPicPr>
          <p:nvPr/>
        </p:nvPicPr>
        <p:blipFill>
          <a:blip r:embed="rId2"/>
          <a:stretch>
            <a:fillRect/>
          </a:stretch>
        </p:blipFill>
        <p:spPr>
          <a:xfrm>
            <a:off x="542926" y="305483"/>
            <a:ext cx="4571998" cy="5871480"/>
          </a:xfrm>
          <a:prstGeom prst="rect">
            <a:avLst/>
          </a:prstGeom>
        </p:spPr>
      </p:pic>
    </p:spTree>
    <p:extLst>
      <p:ext uri="{BB962C8B-B14F-4D97-AF65-F5344CB8AC3E}">
        <p14:creationId xmlns:p14="http://schemas.microsoft.com/office/powerpoint/2010/main" val="38612842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6AFFF-B503-D5EC-F823-9DAD0AC922EA}"/>
              </a:ext>
            </a:extLst>
          </p:cNvPr>
          <p:cNvSpPr>
            <a:spLocks noGrp="1"/>
          </p:cNvSpPr>
          <p:nvPr>
            <p:ph type="title"/>
          </p:nvPr>
        </p:nvSpPr>
        <p:spPr/>
        <p:txBody>
          <a:bodyPr/>
          <a:lstStyle/>
          <a:p>
            <a:pPr algn="ctr"/>
            <a:r>
              <a:rPr lang="en-GB" dirty="0"/>
              <a:t>Focus for each year group</a:t>
            </a:r>
          </a:p>
        </p:txBody>
      </p:sp>
      <p:sp>
        <p:nvSpPr>
          <p:cNvPr id="3" name="Content Placeholder 2">
            <a:extLst>
              <a:ext uri="{FF2B5EF4-FFF2-40B4-BE49-F238E27FC236}">
                <a16:creationId xmlns:a16="http://schemas.microsoft.com/office/drawing/2014/main" id="{130192FF-0FC8-00ED-B93F-8CA98125C0F4}"/>
              </a:ext>
            </a:extLst>
          </p:cNvPr>
          <p:cNvSpPr>
            <a:spLocks noGrp="1"/>
          </p:cNvSpPr>
          <p:nvPr>
            <p:ph idx="1"/>
          </p:nvPr>
        </p:nvSpPr>
        <p:spPr>
          <a:xfrm>
            <a:off x="838200" y="2120814"/>
            <a:ext cx="10515600" cy="3575050"/>
          </a:xfrm>
        </p:spPr>
        <p:txBody>
          <a:bodyPr/>
          <a:lstStyle/>
          <a:p>
            <a:pPr marL="0" indent="0" algn="ctr">
              <a:buNone/>
            </a:pPr>
            <a:r>
              <a:rPr lang="en-US" b="1" dirty="0"/>
              <a:t>Early Years - </a:t>
            </a:r>
            <a:r>
              <a:rPr lang="en-US" dirty="0"/>
              <a:t>The wonder of being special and unique                        </a:t>
            </a:r>
          </a:p>
          <a:p>
            <a:pPr marL="0" indent="0" algn="ctr">
              <a:buNone/>
            </a:pPr>
            <a:r>
              <a:rPr lang="en-US" b="1" dirty="0"/>
              <a:t>Year One - </a:t>
            </a:r>
            <a:r>
              <a:rPr lang="en-US" dirty="0"/>
              <a:t>We meet God’s love in our family</a:t>
            </a:r>
          </a:p>
          <a:p>
            <a:pPr marL="0" indent="0" algn="ctr">
              <a:buNone/>
            </a:pPr>
            <a:r>
              <a:rPr lang="en-US" b="1" dirty="0"/>
              <a:t>Year Two - </a:t>
            </a:r>
            <a:r>
              <a:rPr lang="en-US" dirty="0"/>
              <a:t>We meet God’s love in the community</a:t>
            </a:r>
          </a:p>
          <a:p>
            <a:pPr marL="0" indent="0" algn="ctr">
              <a:buNone/>
            </a:pPr>
            <a:r>
              <a:rPr lang="en-US" b="1" dirty="0"/>
              <a:t>Year Three - </a:t>
            </a:r>
            <a:r>
              <a:rPr lang="en-US" dirty="0"/>
              <a:t>How we live in hope</a:t>
            </a:r>
          </a:p>
          <a:p>
            <a:pPr marL="0" indent="0" algn="ctr">
              <a:buNone/>
            </a:pPr>
            <a:r>
              <a:rPr lang="en-US" b="1" dirty="0"/>
              <a:t>Year Four - </a:t>
            </a:r>
            <a:r>
              <a:rPr lang="en-US" dirty="0"/>
              <a:t>God loves us in our differences</a:t>
            </a:r>
          </a:p>
          <a:p>
            <a:pPr marL="0" indent="0" algn="ctr">
              <a:buNone/>
            </a:pPr>
            <a:r>
              <a:rPr lang="en-US" b="1" dirty="0"/>
              <a:t>Year Five - </a:t>
            </a:r>
            <a:r>
              <a:rPr lang="en-US" dirty="0"/>
              <a:t>God loves us in our changing and developing</a:t>
            </a:r>
          </a:p>
          <a:p>
            <a:pPr marL="0" indent="0" algn="ctr">
              <a:buNone/>
            </a:pPr>
            <a:r>
              <a:rPr lang="en-US" b="1" dirty="0"/>
              <a:t>Year Six - </a:t>
            </a:r>
            <a:r>
              <a:rPr lang="en-US" dirty="0"/>
              <a:t>The wonder of God’s love in creating new life  </a:t>
            </a:r>
          </a:p>
          <a:p>
            <a:pPr marL="0" indent="0">
              <a:buNone/>
            </a:pPr>
            <a:endParaRPr lang="en-GB" dirty="0"/>
          </a:p>
        </p:txBody>
      </p:sp>
      <p:pic>
        <p:nvPicPr>
          <p:cNvPr id="4" name="Picture 3">
            <a:extLst>
              <a:ext uri="{FF2B5EF4-FFF2-40B4-BE49-F238E27FC236}">
                <a16:creationId xmlns:a16="http://schemas.microsoft.com/office/drawing/2014/main" id="{C39BB56B-E80C-38ED-4272-FD29BF31AC72}"/>
              </a:ext>
            </a:extLst>
          </p:cNvPr>
          <p:cNvPicPr>
            <a:picLocks noChangeAspect="1"/>
          </p:cNvPicPr>
          <p:nvPr/>
        </p:nvPicPr>
        <p:blipFill>
          <a:blip r:embed="rId2"/>
          <a:stretch>
            <a:fillRect/>
          </a:stretch>
        </p:blipFill>
        <p:spPr>
          <a:xfrm>
            <a:off x="838200" y="281738"/>
            <a:ext cx="1162050" cy="1492336"/>
          </a:xfrm>
          <a:prstGeom prst="rect">
            <a:avLst/>
          </a:prstGeom>
        </p:spPr>
      </p:pic>
    </p:spTree>
    <p:extLst>
      <p:ext uri="{BB962C8B-B14F-4D97-AF65-F5344CB8AC3E}">
        <p14:creationId xmlns:p14="http://schemas.microsoft.com/office/powerpoint/2010/main" val="2708109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5BF6B5-CA38-83F2-975C-5C89D128802A}"/>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51F4ECE2-5146-9C74-FF52-3224C6130203}"/>
              </a:ext>
            </a:extLst>
          </p:cNvPr>
          <p:cNvSpPr>
            <a:spLocks noGrp="1"/>
          </p:cNvSpPr>
          <p:nvPr>
            <p:ph idx="1"/>
          </p:nvPr>
        </p:nvSpPr>
        <p:spPr/>
        <p:txBody>
          <a:bodyPr/>
          <a:lstStyle/>
          <a:p>
            <a:pPr marL="0" indent="0" algn="ctr">
              <a:buNone/>
            </a:pPr>
            <a:r>
              <a:rPr lang="en-US" dirty="0">
                <a:latin typeface="Arial" panose="020B0604020202020204" pitchFamily="34" charset="0"/>
              </a:rPr>
              <a:t>Three age-related units in each year group that give children an experience of connecting every aspect of growth: Social, emotional, physical and spiritual.</a:t>
            </a:r>
          </a:p>
          <a:p>
            <a:pPr marL="0" indent="0" algn="ctr">
              <a:buNone/>
            </a:pPr>
            <a:endParaRPr lang="en-US" b="0" i="0" dirty="0">
              <a:effectLst/>
              <a:latin typeface="Arial" panose="020B0604020202020204" pitchFamily="34" charset="0"/>
            </a:endParaRPr>
          </a:p>
          <a:p>
            <a:pPr marL="0" indent="0" algn="ctr">
              <a:buNone/>
            </a:pPr>
            <a:r>
              <a:rPr lang="en-US" b="1" dirty="0">
                <a:latin typeface="Arial" panose="020B0604020202020204" pitchFamily="34" charset="0"/>
              </a:rPr>
              <a:t>Autumn term -</a:t>
            </a:r>
            <a:r>
              <a:rPr lang="en-US" dirty="0">
                <a:latin typeface="Arial" panose="020B0604020202020204" pitchFamily="34" charset="0"/>
              </a:rPr>
              <a:t> Social and Emotional </a:t>
            </a:r>
          </a:p>
          <a:p>
            <a:pPr marL="0" indent="0" algn="ctr">
              <a:buNone/>
            </a:pPr>
            <a:r>
              <a:rPr lang="en-US" b="1" i="0" dirty="0">
                <a:effectLst/>
                <a:latin typeface="Arial" panose="020B0604020202020204" pitchFamily="34" charset="0"/>
              </a:rPr>
              <a:t>Spring term </a:t>
            </a:r>
            <a:r>
              <a:rPr lang="en-US" dirty="0">
                <a:latin typeface="Arial" panose="020B0604020202020204" pitchFamily="34" charset="0"/>
              </a:rPr>
              <a:t>-</a:t>
            </a:r>
            <a:r>
              <a:rPr lang="en-US" b="0" i="0" dirty="0">
                <a:effectLst/>
                <a:latin typeface="Arial" panose="020B0604020202020204" pitchFamily="34" charset="0"/>
              </a:rPr>
              <a:t> Physical </a:t>
            </a:r>
          </a:p>
          <a:p>
            <a:pPr marL="0" indent="0" algn="ctr">
              <a:buNone/>
            </a:pPr>
            <a:r>
              <a:rPr lang="en-US" b="1" dirty="0">
                <a:latin typeface="Arial" panose="020B0604020202020204" pitchFamily="34" charset="0"/>
              </a:rPr>
              <a:t>Summer term -</a:t>
            </a:r>
            <a:r>
              <a:rPr lang="en-US" dirty="0">
                <a:latin typeface="Arial" panose="020B0604020202020204" pitchFamily="34" charset="0"/>
              </a:rPr>
              <a:t> Spiritual</a:t>
            </a:r>
            <a:endParaRPr lang="en-US" b="0" i="0" dirty="0">
              <a:effectLst/>
              <a:latin typeface="Arial" panose="020B0604020202020204" pitchFamily="34" charset="0"/>
            </a:endParaRPr>
          </a:p>
          <a:p>
            <a:pPr marL="0" indent="0">
              <a:buNone/>
            </a:pPr>
            <a:endParaRPr lang="en-GB" dirty="0"/>
          </a:p>
        </p:txBody>
      </p:sp>
      <p:pic>
        <p:nvPicPr>
          <p:cNvPr id="6" name="Picture 5">
            <a:extLst>
              <a:ext uri="{FF2B5EF4-FFF2-40B4-BE49-F238E27FC236}">
                <a16:creationId xmlns:a16="http://schemas.microsoft.com/office/drawing/2014/main" id="{58F4164F-5942-92C9-169E-A398176ACBE8}"/>
              </a:ext>
            </a:extLst>
          </p:cNvPr>
          <p:cNvPicPr>
            <a:picLocks noChangeAspect="1"/>
          </p:cNvPicPr>
          <p:nvPr/>
        </p:nvPicPr>
        <p:blipFill>
          <a:blip r:embed="rId2"/>
          <a:stretch>
            <a:fillRect/>
          </a:stretch>
        </p:blipFill>
        <p:spPr>
          <a:xfrm>
            <a:off x="838200" y="281738"/>
            <a:ext cx="1162050" cy="1492336"/>
          </a:xfrm>
          <a:prstGeom prst="rect">
            <a:avLst/>
          </a:prstGeom>
        </p:spPr>
      </p:pic>
    </p:spTree>
    <p:extLst>
      <p:ext uri="{BB962C8B-B14F-4D97-AF65-F5344CB8AC3E}">
        <p14:creationId xmlns:p14="http://schemas.microsoft.com/office/powerpoint/2010/main" val="261236531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B8067E76-2EFF-483F-9F96-23E2281BA099}"/>
              </a:ext>
            </a:extLst>
          </p:cNvPr>
          <p:cNvGraphicFramePr>
            <a:graphicFrameLocks noGrp="1"/>
          </p:cNvGraphicFramePr>
          <p:nvPr>
            <p:ph idx="1"/>
            <p:extLst>
              <p:ext uri="{D42A27DB-BD31-4B8C-83A1-F6EECF244321}">
                <p14:modId xmlns:p14="http://schemas.microsoft.com/office/powerpoint/2010/main" val="551303641"/>
              </p:ext>
            </p:extLst>
          </p:nvPr>
        </p:nvGraphicFramePr>
        <p:xfrm>
          <a:off x="731520" y="710565"/>
          <a:ext cx="10972800" cy="5888978"/>
        </p:xfrm>
        <a:graphic>
          <a:graphicData uri="http://schemas.openxmlformats.org/drawingml/2006/table">
            <a:tbl>
              <a:tblPr/>
              <a:tblGrid>
                <a:gridCol w="2407920">
                  <a:extLst>
                    <a:ext uri="{9D8B030D-6E8A-4147-A177-3AD203B41FA5}">
                      <a16:colId xmlns:a16="http://schemas.microsoft.com/office/drawing/2014/main" val="2660920449"/>
                    </a:ext>
                  </a:extLst>
                </a:gridCol>
                <a:gridCol w="3810000">
                  <a:extLst>
                    <a:ext uri="{9D8B030D-6E8A-4147-A177-3AD203B41FA5}">
                      <a16:colId xmlns:a16="http://schemas.microsoft.com/office/drawing/2014/main" val="1107452087"/>
                    </a:ext>
                  </a:extLst>
                </a:gridCol>
                <a:gridCol w="4754880">
                  <a:extLst>
                    <a:ext uri="{9D8B030D-6E8A-4147-A177-3AD203B41FA5}">
                      <a16:colId xmlns:a16="http://schemas.microsoft.com/office/drawing/2014/main" val="3620431395"/>
                    </a:ext>
                  </a:extLst>
                </a:gridCol>
              </a:tblGrid>
              <a:tr h="280088">
                <a:tc>
                  <a:txBody>
                    <a:bodyPr/>
                    <a:lstStyle/>
                    <a:p>
                      <a:r>
                        <a:rPr lang="en-GB" sz="2000" dirty="0"/>
                        <a:t>Year Group</a:t>
                      </a:r>
                    </a:p>
                  </a:txBody>
                  <a:tcPr marL="52426" marR="52426" marT="26213" marB="26213" anchor="ctr">
                    <a:lnL>
                      <a:noFill/>
                    </a:lnL>
                    <a:lnR>
                      <a:noFill/>
                    </a:lnR>
                    <a:lnT>
                      <a:noFill/>
                    </a:lnT>
                    <a:lnB>
                      <a:noFill/>
                    </a:lnB>
                  </a:tcPr>
                </a:tc>
                <a:tc>
                  <a:txBody>
                    <a:bodyPr/>
                    <a:lstStyle/>
                    <a:p>
                      <a:r>
                        <a:rPr lang="en-GB" sz="2000" dirty="0"/>
                        <a:t>Theme</a:t>
                      </a:r>
                    </a:p>
                  </a:txBody>
                  <a:tcPr marL="52426" marR="52426" marT="26213" marB="26213" anchor="ctr">
                    <a:lnL>
                      <a:noFill/>
                    </a:lnL>
                    <a:lnR>
                      <a:noFill/>
                    </a:lnR>
                    <a:lnT>
                      <a:noFill/>
                    </a:lnT>
                    <a:lnB>
                      <a:noFill/>
                    </a:lnB>
                  </a:tcPr>
                </a:tc>
                <a:tc>
                  <a:txBody>
                    <a:bodyPr/>
                    <a:lstStyle/>
                    <a:p>
                      <a:r>
                        <a:rPr lang="en-GB" sz="2000" dirty="0"/>
                        <a:t>Key Objectives</a:t>
                      </a:r>
                    </a:p>
                  </a:txBody>
                  <a:tcPr marL="52426" marR="52426" marT="26213" marB="26213" anchor="ctr">
                    <a:lnL>
                      <a:noFill/>
                    </a:lnL>
                    <a:lnR>
                      <a:noFill/>
                    </a:lnR>
                    <a:lnT>
                      <a:noFill/>
                    </a:lnT>
                    <a:lnB>
                      <a:noFill/>
                    </a:lnB>
                  </a:tcPr>
                </a:tc>
                <a:extLst>
                  <a:ext uri="{0D108BD9-81ED-4DB2-BD59-A6C34878D82A}">
                    <a16:rowId xmlns:a16="http://schemas.microsoft.com/office/drawing/2014/main" val="2527805981"/>
                  </a:ext>
                </a:extLst>
              </a:tr>
              <a:tr h="910288">
                <a:tc>
                  <a:txBody>
                    <a:bodyPr/>
                    <a:lstStyle/>
                    <a:p>
                      <a:r>
                        <a:rPr lang="en-GB" sz="1400" b="1" dirty="0"/>
                        <a:t>EYFS (Nursery &amp; Reception)</a:t>
                      </a:r>
                      <a:endParaRPr lang="en-GB" sz="1400" dirty="0"/>
                    </a:p>
                  </a:txBody>
                  <a:tcPr marL="52426" marR="52426" marT="26213" marB="26213" anchor="ctr">
                    <a:lnL>
                      <a:noFill/>
                    </a:lnL>
                    <a:lnR>
                      <a:noFill/>
                    </a:lnR>
                    <a:lnT>
                      <a:noFill/>
                    </a:lnT>
                    <a:lnB>
                      <a:noFill/>
                    </a:lnB>
                  </a:tcPr>
                </a:tc>
                <a:tc>
                  <a:txBody>
                    <a:bodyPr/>
                    <a:lstStyle/>
                    <a:p>
                      <a:r>
                        <a:rPr lang="en-GB" sz="1400" i="1" dirty="0"/>
                        <a:t>The wonder of being special and unique</a:t>
                      </a:r>
                      <a:endParaRPr lang="en-GB" sz="1400" dirty="0"/>
                    </a:p>
                  </a:txBody>
                  <a:tcPr marL="52426" marR="52426" marT="26213" marB="26213" anchor="ctr">
                    <a:lnL>
                      <a:noFill/>
                    </a:lnL>
                    <a:lnR>
                      <a:noFill/>
                    </a:lnR>
                    <a:lnT>
                      <a:noFill/>
                    </a:lnT>
                    <a:lnB>
                      <a:noFill/>
                    </a:lnB>
                  </a:tcPr>
                </a:tc>
                <a:tc>
                  <a:txBody>
                    <a:bodyPr/>
                    <a:lstStyle/>
                    <a:p>
                      <a:r>
                        <a:rPr lang="en-GB" sz="1400"/>
                        <a:t>Develop self-esteem, recognise feelings, understand family love and care, appreciate uniqueness and friendships.</a:t>
                      </a:r>
                    </a:p>
                  </a:txBody>
                  <a:tcPr marL="52426" marR="52426" marT="26213" marB="26213" anchor="ctr">
                    <a:lnL>
                      <a:noFill/>
                    </a:lnL>
                    <a:lnR>
                      <a:noFill/>
                    </a:lnR>
                    <a:lnT>
                      <a:noFill/>
                    </a:lnT>
                    <a:lnB>
                      <a:noFill/>
                    </a:lnB>
                  </a:tcPr>
                </a:tc>
                <a:extLst>
                  <a:ext uri="{0D108BD9-81ED-4DB2-BD59-A6C34878D82A}">
                    <a16:rowId xmlns:a16="http://schemas.microsoft.com/office/drawing/2014/main" val="1129172556"/>
                  </a:ext>
                </a:extLst>
              </a:tr>
              <a:tr h="700222">
                <a:tc>
                  <a:txBody>
                    <a:bodyPr/>
                    <a:lstStyle/>
                    <a:p>
                      <a:r>
                        <a:rPr lang="en-GB" sz="1400" b="1" dirty="0"/>
                        <a:t>Year 1</a:t>
                      </a:r>
                      <a:endParaRPr lang="en-GB" sz="1400" dirty="0"/>
                    </a:p>
                  </a:txBody>
                  <a:tcPr marL="52426" marR="52426" marT="26213" marB="26213" anchor="ctr">
                    <a:lnL>
                      <a:noFill/>
                    </a:lnL>
                    <a:lnR>
                      <a:noFill/>
                    </a:lnR>
                    <a:lnT>
                      <a:noFill/>
                    </a:lnT>
                    <a:lnB>
                      <a:noFill/>
                    </a:lnB>
                  </a:tcPr>
                </a:tc>
                <a:tc>
                  <a:txBody>
                    <a:bodyPr/>
                    <a:lstStyle/>
                    <a:p>
                      <a:r>
                        <a:rPr lang="en-GB" sz="1400" i="1"/>
                        <a:t>We meet God’s love in our family</a:t>
                      </a:r>
                      <a:endParaRPr lang="en-GB" sz="1400"/>
                    </a:p>
                  </a:txBody>
                  <a:tcPr marL="52426" marR="52426" marT="26213" marB="26213" anchor="ctr">
                    <a:lnL>
                      <a:noFill/>
                    </a:lnL>
                    <a:lnR>
                      <a:noFill/>
                    </a:lnR>
                    <a:lnT>
                      <a:noFill/>
                    </a:lnT>
                    <a:lnB>
                      <a:noFill/>
                    </a:lnB>
                  </a:tcPr>
                </a:tc>
                <a:tc>
                  <a:txBody>
                    <a:bodyPr/>
                    <a:lstStyle/>
                    <a:p>
                      <a:r>
                        <a:rPr lang="en-GB" sz="1400"/>
                        <a:t>Understand family relationships, belonging, love, trust, care, and respect within families.</a:t>
                      </a:r>
                    </a:p>
                  </a:txBody>
                  <a:tcPr marL="52426" marR="52426" marT="26213" marB="26213" anchor="ctr">
                    <a:lnL>
                      <a:noFill/>
                    </a:lnL>
                    <a:lnR>
                      <a:noFill/>
                    </a:lnR>
                    <a:lnT>
                      <a:noFill/>
                    </a:lnT>
                    <a:lnB>
                      <a:noFill/>
                    </a:lnB>
                  </a:tcPr>
                </a:tc>
                <a:extLst>
                  <a:ext uri="{0D108BD9-81ED-4DB2-BD59-A6C34878D82A}">
                    <a16:rowId xmlns:a16="http://schemas.microsoft.com/office/drawing/2014/main" val="2457044932"/>
                  </a:ext>
                </a:extLst>
              </a:tr>
              <a:tr h="910288">
                <a:tc>
                  <a:txBody>
                    <a:bodyPr/>
                    <a:lstStyle/>
                    <a:p>
                      <a:r>
                        <a:rPr lang="en-GB" sz="1400" b="1"/>
                        <a:t>Year 2</a:t>
                      </a:r>
                      <a:endParaRPr lang="en-GB" sz="1400"/>
                    </a:p>
                  </a:txBody>
                  <a:tcPr marL="52426" marR="52426" marT="26213" marB="26213" anchor="ctr">
                    <a:lnL>
                      <a:noFill/>
                    </a:lnL>
                    <a:lnR>
                      <a:noFill/>
                    </a:lnR>
                    <a:lnT>
                      <a:noFill/>
                    </a:lnT>
                    <a:lnB>
                      <a:noFill/>
                    </a:lnB>
                  </a:tcPr>
                </a:tc>
                <a:tc>
                  <a:txBody>
                    <a:bodyPr/>
                    <a:lstStyle/>
                    <a:p>
                      <a:r>
                        <a:rPr lang="en-GB" sz="1400" i="1"/>
                        <a:t>We meet God’s love in the community</a:t>
                      </a:r>
                      <a:endParaRPr lang="en-GB" sz="1400"/>
                    </a:p>
                  </a:txBody>
                  <a:tcPr marL="52426" marR="52426" marT="26213" marB="26213" anchor="ctr">
                    <a:lnL>
                      <a:noFill/>
                    </a:lnL>
                    <a:lnR>
                      <a:noFill/>
                    </a:lnR>
                    <a:lnT>
                      <a:noFill/>
                    </a:lnT>
                    <a:lnB>
                      <a:noFill/>
                    </a:lnB>
                  </a:tcPr>
                </a:tc>
                <a:tc>
                  <a:txBody>
                    <a:bodyPr/>
                    <a:lstStyle/>
                    <a:p>
                      <a:r>
                        <a:rPr lang="en-GB" sz="1400"/>
                        <a:t>Build friendships, value cooperation, understand responsibilities, and appreciate school and parish communities.</a:t>
                      </a:r>
                    </a:p>
                  </a:txBody>
                  <a:tcPr marL="52426" marR="52426" marT="26213" marB="26213" anchor="ctr">
                    <a:lnL>
                      <a:noFill/>
                    </a:lnL>
                    <a:lnR>
                      <a:noFill/>
                    </a:lnR>
                    <a:lnT>
                      <a:noFill/>
                    </a:lnT>
                    <a:lnB>
                      <a:noFill/>
                    </a:lnB>
                  </a:tcPr>
                </a:tc>
                <a:extLst>
                  <a:ext uri="{0D108BD9-81ED-4DB2-BD59-A6C34878D82A}">
                    <a16:rowId xmlns:a16="http://schemas.microsoft.com/office/drawing/2014/main" val="177239770"/>
                  </a:ext>
                </a:extLst>
              </a:tr>
              <a:tr h="700222">
                <a:tc>
                  <a:txBody>
                    <a:bodyPr/>
                    <a:lstStyle/>
                    <a:p>
                      <a:r>
                        <a:rPr lang="en-GB" sz="1400" b="1"/>
                        <a:t>Year 3</a:t>
                      </a:r>
                      <a:endParaRPr lang="en-GB" sz="1400"/>
                    </a:p>
                  </a:txBody>
                  <a:tcPr marL="52426" marR="52426" marT="26213" marB="26213" anchor="ctr">
                    <a:lnL>
                      <a:noFill/>
                    </a:lnL>
                    <a:lnR>
                      <a:noFill/>
                    </a:lnR>
                    <a:lnT>
                      <a:noFill/>
                    </a:lnT>
                    <a:lnB>
                      <a:noFill/>
                    </a:lnB>
                  </a:tcPr>
                </a:tc>
                <a:tc>
                  <a:txBody>
                    <a:bodyPr/>
                    <a:lstStyle/>
                    <a:p>
                      <a:r>
                        <a:rPr lang="en-GB" sz="1400" i="1"/>
                        <a:t>How we live in love</a:t>
                      </a:r>
                      <a:endParaRPr lang="en-GB" sz="1400"/>
                    </a:p>
                  </a:txBody>
                  <a:tcPr marL="52426" marR="52426" marT="26213" marB="26213" anchor="ctr">
                    <a:lnL>
                      <a:noFill/>
                    </a:lnL>
                    <a:lnR>
                      <a:noFill/>
                    </a:lnR>
                    <a:lnT>
                      <a:noFill/>
                    </a:lnT>
                    <a:lnB>
                      <a:noFill/>
                    </a:lnB>
                  </a:tcPr>
                </a:tc>
                <a:tc>
                  <a:txBody>
                    <a:bodyPr/>
                    <a:lstStyle/>
                    <a:p>
                      <a:r>
                        <a:rPr lang="en-GB" sz="1400"/>
                        <a:t>Develop virtues such as honesty, loyalty, forgiveness, kindness, and positive conflict resolution.</a:t>
                      </a:r>
                    </a:p>
                  </a:txBody>
                  <a:tcPr marL="52426" marR="52426" marT="26213" marB="26213" anchor="ctr">
                    <a:lnL>
                      <a:noFill/>
                    </a:lnL>
                    <a:lnR>
                      <a:noFill/>
                    </a:lnR>
                    <a:lnT>
                      <a:noFill/>
                    </a:lnT>
                    <a:lnB>
                      <a:noFill/>
                    </a:lnB>
                  </a:tcPr>
                </a:tc>
                <a:extLst>
                  <a:ext uri="{0D108BD9-81ED-4DB2-BD59-A6C34878D82A}">
                    <a16:rowId xmlns:a16="http://schemas.microsoft.com/office/drawing/2014/main" val="2885604411"/>
                  </a:ext>
                </a:extLst>
              </a:tr>
              <a:tr h="700222">
                <a:tc>
                  <a:txBody>
                    <a:bodyPr/>
                    <a:lstStyle/>
                    <a:p>
                      <a:r>
                        <a:rPr lang="en-GB" sz="1400" b="1" dirty="0"/>
                        <a:t>Year 4</a:t>
                      </a:r>
                      <a:endParaRPr lang="en-GB" sz="1400" dirty="0"/>
                    </a:p>
                  </a:txBody>
                  <a:tcPr marL="52426" marR="52426" marT="26213" marB="26213" anchor="ctr">
                    <a:lnL>
                      <a:noFill/>
                    </a:lnL>
                    <a:lnR>
                      <a:noFill/>
                    </a:lnR>
                    <a:lnT>
                      <a:noFill/>
                    </a:lnT>
                    <a:lnB>
                      <a:noFill/>
                    </a:lnB>
                  </a:tcPr>
                </a:tc>
                <a:tc>
                  <a:txBody>
                    <a:bodyPr/>
                    <a:lstStyle/>
                    <a:p>
                      <a:r>
                        <a:rPr lang="en-GB" sz="1400" i="1"/>
                        <a:t>God loves us in our differences</a:t>
                      </a:r>
                      <a:endParaRPr lang="en-GB" sz="1400"/>
                    </a:p>
                  </a:txBody>
                  <a:tcPr marL="52426" marR="52426" marT="26213" marB="26213" anchor="ctr">
                    <a:lnL>
                      <a:noFill/>
                    </a:lnL>
                    <a:lnR>
                      <a:noFill/>
                    </a:lnR>
                    <a:lnT>
                      <a:noFill/>
                    </a:lnT>
                    <a:lnB>
                      <a:noFill/>
                    </a:lnB>
                  </a:tcPr>
                </a:tc>
                <a:tc>
                  <a:txBody>
                    <a:bodyPr/>
                    <a:lstStyle/>
                    <a:p>
                      <a:r>
                        <a:rPr lang="en-GB" sz="1400"/>
                        <a:t>Respect diversity and individuality, understand personal growth, and build empathy and acceptance.</a:t>
                      </a:r>
                    </a:p>
                  </a:txBody>
                  <a:tcPr marL="52426" marR="52426" marT="26213" marB="26213" anchor="ctr">
                    <a:lnL>
                      <a:noFill/>
                    </a:lnL>
                    <a:lnR>
                      <a:noFill/>
                    </a:lnR>
                    <a:lnT>
                      <a:noFill/>
                    </a:lnT>
                    <a:lnB>
                      <a:noFill/>
                    </a:lnB>
                  </a:tcPr>
                </a:tc>
                <a:extLst>
                  <a:ext uri="{0D108BD9-81ED-4DB2-BD59-A6C34878D82A}">
                    <a16:rowId xmlns:a16="http://schemas.microsoft.com/office/drawing/2014/main" val="2579589061"/>
                  </a:ext>
                </a:extLst>
              </a:tr>
              <a:tr h="700222">
                <a:tc>
                  <a:txBody>
                    <a:bodyPr/>
                    <a:lstStyle/>
                    <a:p>
                      <a:r>
                        <a:rPr lang="en-GB" sz="1400" b="1"/>
                        <a:t>Year 5</a:t>
                      </a:r>
                      <a:endParaRPr lang="en-GB" sz="1400"/>
                    </a:p>
                  </a:txBody>
                  <a:tcPr marL="52426" marR="52426" marT="26213" marB="26213" anchor="ctr">
                    <a:lnL>
                      <a:noFill/>
                    </a:lnL>
                    <a:lnR>
                      <a:noFill/>
                    </a:lnR>
                    <a:lnT>
                      <a:noFill/>
                    </a:lnT>
                    <a:lnB>
                      <a:noFill/>
                    </a:lnB>
                  </a:tcPr>
                </a:tc>
                <a:tc>
                  <a:txBody>
                    <a:bodyPr/>
                    <a:lstStyle/>
                    <a:p>
                      <a:r>
                        <a:rPr lang="en-GB" sz="1400" i="1"/>
                        <a:t>God loves me in my changing development</a:t>
                      </a:r>
                      <a:endParaRPr lang="en-GB" sz="1400"/>
                    </a:p>
                  </a:txBody>
                  <a:tcPr marL="52426" marR="52426" marT="26213" marB="26213" anchor="ctr">
                    <a:lnL>
                      <a:noFill/>
                    </a:lnL>
                    <a:lnR>
                      <a:noFill/>
                    </a:lnR>
                    <a:lnT>
                      <a:noFill/>
                    </a:lnT>
                    <a:lnB>
                      <a:noFill/>
                    </a:lnB>
                  </a:tcPr>
                </a:tc>
                <a:tc>
                  <a:txBody>
                    <a:bodyPr/>
                    <a:lstStyle/>
                    <a:p>
                      <a:r>
                        <a:rPr lang="en-GB" sz="1400"/>
                        <a:t>Learn about puberty, emotional and physical changes, hygiene, self-care, and positive self-image.</a:t>
                      </a:r>
                    </a:p>
                  </a:txBody>
                  <a:tcPr marL="52426" marR="52426" marT="26213" marB="26213" anchor="ctr">
                    <a:lnL>
                      <a:noFill/>
                    </a:lnL>
                    <a:lnR>
                      <a:noFill/>
                    </a:lnR>
                    <a:lnT>
                      <a:noFill/>
                    </a:lnT>
                    <a:lnB>
                      <a:noFill/>
                    </a:lnB>
                  </a:tcPr>
                </a:tc>
                <a:extLst>
                  <a:ext uri="{0D108BD9-81ED-4DB2-BD59-A6C34878D82A}">
                    <a16:rowId xmlns:a16="http://schemas.microsoft.com/office/drawing/2014/main" val="1915948046"/>
                  </a:ext>
                </a:extLst>
              </a:tr>
              <a:tr h="910288">
                <a:tc>
                  <a:txBody>
                    <a:bodyPr/>
                    <a:lstStyle/>
                    <a:p>
                      <a:r>
                        <a:rPr lang="en-GB" sz="1400" b="1"/>
                        <a:t>Year 6</a:t>
                      </a:r>
                      <a:endParaRPr lang="en-GB" sz="1400"/>
                    </a:p>
                  </a:txBody>
                  <a:tcPr marL="52426" marR="52426" marT="26213" marB="26213" anchor="ctr">
                    <a:lnL>
                      <a:noFill/>
                    </a:lnL>
                    <a:lnR>
                      <a:noFill/>
                    </a:lnR>
                    <a:lnT>
                      <a:noFill/>
                    </a:lnT>
                    <a:lnB>
                      <a:noFill/>
                    </a:lnB>
                  </a:tcPr>
                </a:tc>
                <a:tc>
                  <a:txBody>
                    <a:bodyPr/>
                    <a:lstStyle/>
                    <a:p>
                      <a:r>
                        <a:rPr lang="en-GB" sz="1400" i="1"/>
                        <a:t>The wonder of God’s love in creating new life</a:t>
                      </a:r>
                      <a:endParaRPr lang="en-GB" sz="1400"/>
                    </a:p>
                  </a:txBody>
                  <a:tcPr marL="52426" marR="52426" marT="26213" marB="26213" anchor="ctr">
                    <a:lnL>
                      <a:noFill/>
                    </a:lnL>
                    <a:lnR>
                      <a:noFill/>
                    </a:lnR>
                    <a:lnT>
                      <a:noFill/>
                    </a:lnT>
                    <a:lnB>
                      <a:noFill/>
                    </a:lnB>
                  </a:tcPr>
                </a:tc>
                <a:tc>
                  <a:txBody>
                    <a:bodyPr/>
                    <a:lstStyle/>
                    <a:p>
                      <a:r>
                        <a:rPr lang="en-GB" sz="1400" dirty="0"/>
                        <a:t>Understand human reproduction, relationships, responsibility, dignity, and preparation for secondary school.</a:t>
                      </a:r>
                    </a:p>
                  </a:txBody>
                  <a:tcPr marL="52426" marR="52426" marT="26213" marB="26213" anchor="ctr">
                    <a:lnL>
                      <a:noFill/>
                    </a:lnL>
                    <a:lnR>
                      <a:noFill/>
                    </a:lnR>
                    <a:lnT>
                      <a:noFill/>
                    </a:lnT>
                    <a:lnB>
                      <a:noFill/>
                    </a:lnB>
                  </a:tcPr>
                </a:tc>
                <a:extLst>
                  <a:ext uri="{0D108BD9-81ED-4DB2-BD59-A6C34878D82A}">
                    <a16:rowId xmlns:a16="http://schemas.microsoft.com/office/drawing/2014/main" val="1999743948"/>
                  </a:ext>
                </a:extLst>
              </a:tr>
            </a:tbl>
          </a:graphicData>
        </a:graphic>
      </p:graphicFrame>
    </p:spTree>
    <p:extLst>
      <p:ext uri="{BB962C8B-B14F-4D97-AF65-F5344CB8AC3E}">
        <p14:creationId xmlns:p14="http://schemas.microsoft.com/office/powerpoint/2010/main" val="37873369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070938" y="344805"/>
            <a:ext cx="10050124" cy="646331"/>
          </a:xfrm>
          <a:prstGeom prst="rect">
            <a:avLst/>
          </a:prstGeom>
          <a:noFill/>
        </p:spPr>
        <p:txBody>
          <a:bodyPr wrap="none">
            <a:spAutoFit/>
          </a:bodyPr>
          <a:lstStyle/>
          <a:p>
            <a:r>
              <a:rPr sz="3600" dirty="0"/>
              <a:t>Year 5 – God Loves Me in My Changing Development</a:t>
            </a:r>
          </a:p>
        </p:txBody>
      </p:sp>
      <p:sp>
        <p:nvSpPr>
          <p:cNvPr id="4" name="TextBox 3"/>
          <p:cNvSpPr txBox="1"/>
          <p:nvPr/>
        </p:nvSpPr>
        <p:spPr>
          <a:xfrm>
            <a:off x="276225" y="1196697"/>
            <a:ext cx="11506199" cy="5478423"/>
          </a:xfrm>
          <a:prstGeom prst="rect">
            <a:avLst/>
          </a:prstGeom>
          <a:noFill/>
        </p:spPr>
        <p:txBody>
          <a:bodyPr wrap="square">
            <a:spAutoFit/>
          </a:bodyPr>
          <a:lstStyle/>
          <a:p>
            <a:pPr>
              <a:defRPr sz="1400"/>
            </a:pPr>
            <a:endParaRPr sz="1400" dirty="0"/>
          </a:p>
          <a:p>
            <a:pPr>
              <a:defRPr sz="1400"/>
            </a:pPr>
            <a:r>
              <a:rPr lang="en-US" sz="1400" dirty="0"/>
              <a:t>Learning Objectives:</a:t>
            </a:r>
          </a:p>
          <a:p>
            <a:pPr>
              <a:defRPr sz="1400"/>
            </a:pPr>
            <a:r>
              <a:rPr lang="en-US" sz="1400" dirty="0"/>
              <a:t>• </a:t>
            </a:r>
            <a:r>
              <a:rPr lang="en-US" sz="1400" dirty="0" err="1"/>
              <a:t>Recognise</a:t>
            </a:r>
            <a:r>
              <a:rPr lang="en-US" sz="1400" dirty="0"/>
              <a:t> signs of puberty</a:t>
            </a:r>
          </a:p>
          <a:p>
            <a:pPr>
              <a:defRPr sz="1400"/>
            </a:pPr>
            <a:r>
              <a:rPr lang="en-US" sz="1400" dirty="0"/>
              <a:t>• Understand that change is natural</a:t>
            </a:r>
          </a:p>
          <a:p>
            <a:pPr>
              <a:defRPr sz="1400"/>
            </a:pPr>
            <a:r>
              <a:rPr lang="en-US" sz="1400" dirty="0"/>
              <a:t>• Develop confidence and self-respect</a:t>
            </a:r>
          </a:p>
          <a:p>
            <a:pPr>
              <a:defRPr sz="1400"/>
            </a:pPr>
            <a:r>
              <a:rPr lang="en-US" sz="1400" dirty="0"/>
              <a:t>• Learn to care for changing bodies</a:t>
            </a:r>
          </a:p>
          <a:p>
            <a:pPr>
              <a:defRPr sz="1400"/>
            </a:pPr>
            <a:endParaRPr lang="en-GB" sz="1400" dirty="0"/>
          </a:p>
          <a:p>
            <a:pPr>
              <a:defRPr sz="1400"/>
            </a:pPr>
            <a:r>
              <a:rPr sz="1400" dirty="0"/>
              <a:t>Physical changes in puberty:</a:t>
            </a:r>
          </a:p>
          <a:p>
            <a:pPr>
              <a:defRPr sz="1400"/>
            </a:pPr>
            <a:r>
              <a:rPr sz="1400" dirty="0"/>
              <a:t>  Growth spurts, body hair, skin changes, menstruation, voice changes, sweating, hormonal changes.</a:t>
            </a:r>
          </a:p>
          <a:p>
            <a:pPr>
              <a:defRPr sz="1400"/>
            </a:pPr>
            <a:endParaRPr sz="1400" dirty="0"/>
          </a:p>
          <a:p>
            <a:pPr>
              <a:defRPr sz="1400"/>
            </a:pPr>
            <a:r>
              <a:rPr sz="1400" dirty="0"/>
              <a:t>Emotional changes:</a:t>
            </a:r>
          </a:p>
          <a:p>
            <a:pPr>
              <a:defRPr sz="1400"/>
            </a:pPr>
            <a:r>
              <a:rPr sz="1400" dirty="0"/>
              <a:t>  Mood swings, changing friendships, increased independence, worries and anxieties.</a:t>
            </a:r>
          </a:p>
          <a:p>
            <a:pPr>
              <a:defRPr sz="1400"/>
            </a:pPr>
            <a:endParaRPr sz="1400" dirty="0"/>
          </a:p>
          <a:p>
            <a:pPr>
              <a:defRPr sz="1400"/>
            </a:pPr>
            <a:r>
              <a:rPr sz="1400" dirty="0"/>
              <a:t>Personal hygiene:</a:t>
            </a:r>
          </a:p>
          <a:p>
            <a:pPr>
              <a:defRPr sz="1400"/>
            </a:pPr>
            <a:r>
              <a:rPr sz="1400" dirty="0"/>
              <a:t>  Washing, deodorant, dental care, menstrual hygiene, healthy habits.</a:t>
            </a:r>
          </a:p>
          <a:p>
            <a:pPr>
              <a:defRPr sz="1400"/>
            </a:pPr>
            <a:endParaRPr sz="1400" dirty="0"/>
          </a:p>
          <a:p>
            <a:pPr>
              <a:defRPr sz="1400"/>
            </a:pPr>
            <a:r>
              <a:rPr sz="1400" dirty="0"/>
              <a:t>Self-image and dignity:</a:t>
            </a:r>
          </a:p>
          <a:p>
            <a:pPr>
              <a:defRPr sz="1400"/>
            </a:pPr>
            <a:r>
              <a:rPr sz="1400" dirty="0"/>
              <a:t>  Respecting their bodies and understanding they are uniquely valued.</a:t>
            </a:r>
          </a:p>
          <a:p>
            <a:pPr>
              <a:defRPr sz="1400"/>
            </a:pPr>
            <a:endParaRPr sz="1400" dirty="0"/>
          </a:p>
          <a:p>
            <a:pPr>
              <a:defRPr sz="1400"/>
            </a:pPr>
            <a:r>
              <a:rPr sz="1400" dirty="0"/>
              <a:t>Feelings and relationships:</a:t>
            </a:r>
          </a:p>
          <a:p>
            <a:pPr>
              <a:defRPr sz="1400"/>
            </a:pPr>
            <a:r>
              <a:rPr sz="1400" dirty="0"/>
              <a:t>  Managing emotions appropriately, empathy, and respect for others.</a:t>
            </a:r>
          </a:p>
          <a:p>
            <a:pPr>
              <a:defRPr sz="1400"/>
            </a:pPr>
            <a:r>
              <a:rPr sz="1400" dirty="0"/>
              <a:t>Safety and communication:</a:t>
            </a:r>
          </a:p>
          <a:p>
            <a:pPr>
              <a:defRPr sz="1400"/>
            </a:pPr>
            <a:r>
              <a:rPr sz="1400" dirty="0"/>
              <a:t>  Asking trusted adults for help, understanding privacy and boundaries.</a:t>
            </a:r>
          </a:p>
          <a:p>
            <a:pPr>
              <a:defRPr sz="1400"/>
            </a:pPr>
            <a:endParaRPr sz="1400" dirty="0"/>
          </a:p>
          <a:p>
            <a:pPr>
              <a:defRPr sz="1400"/>
            </a:pPr>
            <a:endParaRPr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1975" y="254427"/>
            <a:ext cx="10515600" cy="1325563"/>
          </a:xfrm>
        </p:spPr>
        <p:txBody>
          <a:bodyPr/>
          <a:lstStyle/>
          <a:p>
            <a:endParaRPr dirty="0"/>
          </a:p>
        </p:txBody>
      </p:sp>
      <p:sp>
        <p:nvSpPr>
          <p:cNvPr id="3" name="TextBox 2"/>
          <p:cNvSpPr txBox="1"/>
          <p:nvPr/>
        </p:nvSpPr>
        <p:spPr>
          <a:xfrm>
            <a:off x="990601" y="270878"/>
            <a:ext cx="10528139" cy="646331"/>
          </a:xfrm>
          <a:prstGeom prst="rect">
            <a:avLst/>
          </a:prstGeom>
          <a:noFill/>
        </p:spPr>
        <p:txBody>
          <a:bodyPr wrap="none">
            <a:spAutoFit/>
          </a:bodyPr>
          <a:lstStyle/>
          <a:p>
            <a:r>
              <a:rPr sz="3600" dirty="0"/>
              <a:t>Year 6 – The Wonder of God’s Love in Creating New Life</a:t>
            </a:r>
          </a:p>
        </p:txBody>
      </p:sp>
      <p:sp>
        <p:nvSpPr>
          <p:cNvPr id="4" name="TextBox 3"/>
          <p:cNvSpPr txBox="1"/>
          <p:nvPr/>
        </p:nvSpPr>
        <p:spPr>
          <a:xfrm>
            <a:off x="561975" y="1379577"/>
            <a:ext cx="10791825" cy="5478423"/>
          </a:xfrm>
          <a:prstGeom prst="rect">
            <a:avLst/>
          </a:prstGeom>
          <a:noFill/>
        </p:spPr>
        <p:txBody>
          <a:bodyPr wrap="square">
            <a:spAutoFit/>
          </a:bodyPr>
          <a:lstStyle/>
          <a:p>
            <a:pPr>
              <a:defRPr sz="1400"/>
            </a:pPr>
            <a:r>
              <a:rPr lang="en-US" sz="1400" dirty="0"/>
              <a:t>Learning Objectives:</a:t>
            </a:r>
          </a:p>
          <a:p>
            <a:pPr>
              <a:defRPr sz="1400"/>
            </a:pPr>
            <a:r>
              <a:rPr lang="en-US" sz="1400" dirty="0"/>
              <a:t>• Understand how new life begins</a:t>
            </a:r>
          </a:p>
          <a:p>
            <a:pPr>
              <a:defRPr sz="1400"/>
            </a:pPr>
            <a:r>
              <a:rPr lang="en-US" sz="1400" dirty="0"/>
              <a:t>• </a:t>
            </a:r>
            <a:r>
              <a:rPr lang="en-US" sz="1400" dirty="0" err="1"/>
              <a:t>Recognise</a:t>
            </a:r>
            <a:r>
              <a:rPr lang="en-US" sz="1400" dirty="0"/>
              <a:t> responsibilities in caring relationships</a:t>
            </a:r>
          </a:p>
          <a:p>
            <a:pPr>
              <a:defRPr sz="1400"/>
            </a:pPr>
            <a:r>
              <a:rPr lang="en-US" sz="1400" dirty="0"/>
              <a:t>• Prepare emotionally and socially for adolescence</a:t>
            </a:r>
          </a:p>
          <a:p>
            <a:pPr>
              <a:defRPr sz="1400"/>
            </a:pPr>
            <a:r>
              <a:rPr lang="en-US" sz="1400" dirty="0"/>
              <a:t>• Develop confidence for transition to secondary school</a:t>
            </a:r>
          </a:p>
          <a:p>
            <a:pPr>
              <a:defRPr sz="1400"/>
            </a:pPr>
            <a:endParaRPr sz="1400" dirty="0"/>
          </a:p>
          <a:p>
            <a:pPr>
              <a:defRPr sz="1400"/>
            </a:pPr>
            <a:r>
              <a:rPr sz="1400" dirty="0"/>
              <a:t>Human reproduction:</a:t>
            </a:r>
          </a:p>
          <a:p>
            <a:pPr>
              <a:defRPr sz="1400"/>
            </a:pPr>
            <a:r>
              <a:rPr sz="1400" dirty="0"/>
              <a:t>  Sexual intercourse, </a:t>
            </a:r>
            <a:r>
              <a:rPr sz="1400" dirty="0" err="1"/>
              <a:t>fertilisation</a:t>
            </a:r>
            <a:r>
              <a:rPr sz="1400" dirty="0"/>
              <a:t>, conception, pregnancy, and birth.</a:t>
            </a:r>
          </a:p>
          <a:p>
            <a:pPr>
              <a:defRPr sz="1400"/>
            </a:pPr>
            <a:endParaRPr sz="1400" dirty="0"/>
          </a:p>
          <a:p>
            <a:pPr>
              <a:defRPr sz="1400"/>
            </a:pPr>
            <a:r>
              <a:rPr sz="1400" dirty="0"/>
              <a:t>Development of a baby:</a:t>
            </a:r>
          </a:p>
          <a:p>
            <a:pPr>
              <a:defRPr sz="1400"/>
            </a:pPr>
            <a:r>
              <a:rPr sz="1400" dirty="0"/>
              <a:t>  Growth in the womb and stages of pregnancy.</a:t>
            </a:r>
          </a:p>
          <a:p>
            <a:pPr>
              <a:defRPr sz="1400"/>
            </a:pPr>
            <a:endParaRPr sz="1400" dirty="0"/>
          </a:p>
          <a:p>
            <a:pPr>
              <a:defRPr sz="1400"/>
            </a:pPr>
            <a:r>
              <a:rPr sz="1400" dirty="0"/>
              <a:t>Love and commitment:</a:t>
            </a:r>
          </a:p>
          <a:p>
            <a:pPr>
              <a:defRPr sz="1400"/>
            </a:pPr>
            <a:r>
              <a:rPr sz="1400" dirty="0"/>
              <a:t>  Marriage, loving relationships, family life, and responsibility.</a:t>
            </a:r>
          </a:p>
          <a:p>
            <a:pPr>
              <a:defRPr sz="1400"/>
            </a:pPr>
            <a:endParaRPr sz="1400" dirty="0"/>
          </a:p>
          <a:p>
            <a:pPr>
              <a:defRPr sz="1400"/>
            </a:pPr>
            <a:r>
              <a:rPr sz="1400" dirty="0"/>
              <a:t>Respect and dignity:</a:t>
            </a:r>
          </a:p>
          <a:p>
            <a:pPr>
              <a:defRPr sz="1400"/>
            </a:pPr>
            <a:r>
              <a:rPr sz="1400" dirty="0"/>
              <a:t>  Respecting self and others, personal boundaries, age-appropriate consent.</a:t>
            </a:r>
          </a:p>
          <a:p>
            <a:pPr>
              <a:defRPr sz="1400"/>
            </a:pPr>
            <a:endParaRPr sz="1400" dirty="0"/>
          </a:p>
          <a:p>
            <a:pPr>
              <a:defRPr sz="1400"/>
            </a:pPr>
            <a:r>
              <a:rPr sz="1400" dirty="0"/>
              <a:t>Emotional maturity:</a:t>
            </a:r>
          </a:p>
          <a:p>
            <a:pPr>
              <a:defRPr sz="1400"/>
            </a:pPr>
            <a:r>
              <a:rPr sz="1400" dirty="0"/>
              <a:t>  Managing emotions, peer pressure, friendships, and preparing for secondary school.</a:t>
            </a:r>
          </a:p>
          <a:p>
            <a:pPr>
              <a:defRPr sz="1400"/>
            </a:pPr>
            <a:endParaRPr sz="1400" dirty="0"/>
          </a:p>
          <a:p>
            <a:pPr>
              <a:defRPr sz="1400"/>
            </a:pPr>
            <a:r>
              <a:rPr sz="1400" dirty="0"/>
              <a:t>God’s gift of life:</a:t>
            </a:r>
          </a:p>
          <a:p>
            <a:pPr>
              <a:defRPr sz="1400"/>
            </a:pPr>
            <a:r>
              <a:rPr sz="1400" dirty="0"/>
              <a:t>  Understanding life as sacred and valued.</a:t>
            </a:r>
          </a:p>
          <a:p>
            <a:pPr>
              <a:defRPr sz="1400"/>
            </a:pPr>
            <a:endParaRPr sz="1400" dirty="0"/>
          </a:p>
          <a:p>
            <a:pPr>
              <a:defRPr sz="1400"/>
            </a:pPr>
            <a:endParaRPr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a:p>
        </p:txBody>
      </p:sp>
      <p:sp>
        <p:nvSpPr>
          <p:cNvPr id="3" name="TextBox 2"/>
          <p:cNvSpPr txBox="1"/>
          <p:nvPr/>
        </p:nvSpPr>
        <p:spPr>
          <a:xfrm>
            <a:off x="304800" y="157693"/>
            <a:ext cx="11374755" cy="830997"/>
          </a:xfrm>
          <a:prstGeom prst="rect">
            <a:avLst/>
          </a:prstGeom>
          <a:noFill/>
        </p:spPr>
        <p:txBody>
          <a:bodyPr wrap="square">
            <a:spAutoFit/>
          </a:bodyPr>
          <a:lstStyle/>
          <a:p>
            <a:pPr>
              <a:defRPr sz="2400" b="1"/>
            </a:pPr>
            <a:r>
              <a:rPr sz="4800" dirty="0"/>
              <a:t>Journey in Love – Vocabulary by Year Group</a:t>
            </a:r>
          </a:p>
        </p:txBody>
      </p:sp>
      <p:graphicFrame>
        <p:nvGraphicFramePr>
          <p:cNvPr id="4" name="Table 3"/>
          <p:cNvGraphicFramePr>
            <a:graphicFrameLocks noGrp="1"/>
          </p:cNvGraphicFramePr>
          <p:nvPr>
            <p:extLst>
              <p:ext uri="{D42A27DB-BD31-4B8C-83A1-F6EECF244321}">
                <p14:modId xmlns:p14="http://schemas.microsoft.com/office/powerpoint/2010/main" val="2948347096"/>
              </p:ext>
            </p:extLst>
          </p:nvPr>
        </p:nvGraphicFramePr>
        <p:xfrm>
          <a:off x="228600" y="988690"/>
          <a:ext cx="11289030" cy="5676904"/>
        </p:xfrm>
        <a:graphic>
          <a:graphicData uri="http://schemas.openxmlformats.org/drawingml/2006/table">
            <a:tbl>
              <a:tblPr firstRow="1" bandRow="1">
                <a:tableStyleId>{5C22544A-7EE6-4342-B048-85BDC9FD1C3A}</a:tableStyleId>
              </a:tblPr>
              <a:tblGrid>
                <a:gridCol w="1612719">
                  <a:extLst>
                    <a:ext uri="{9D8B030D-6E8A-4147-A177-3AD203B41FA5}">
                      <a16:colId xmlns:a16="http://schemas.microsoft.com/office/drawing/2014/main" val="20000"/>
                    </a:ext>
                  </a:extLst>
                </a:gridCol>
                <a:gridCol w="9676311">
                  <a:extLst>
                    <a:ext uri="{9D8B030D-6E8A-4147-A177-3AD203B41FA5}">
                      <a16:colId xmlns:a16="http://schemas.microsoft.com/office/drawing/2014/main" val="20001"/>
                    </a:ext>
                  </a:extLst>
                </a:gridCol>
              </a:tblGrid>
              <a:tr h="709613">
                <a:tc>
                  <a:txBody>
                    <a:bodyPr/>
                    <a:lstStyle/>
                    <a:p>
                      <a:pPr>
                        <a:defRPr sz="1100" b="1"/>
                      </a:pPr>
                      <a:r>
                        <a:t>Year Group</a:t>
                      </a:r>
                    </a:p>
                  </a:txBody>
                  <a:tcPr/>
                </a:tc>
                <a:tc>
                  <a:txBody>
                    <a:bodyPr/>
                    <a:lstStyle/>
                    <a:p>
                      <a:pPr>
                        <a:defRPr sz="1100" b="1"/>
                      </a:pPr>
                      <a:r>
                        <a:t>Typical Vocabulary Focus</a:t>
                      </a:r>
                    </a:p>
                  </a:txBody>
                  <a:tcPr/>
                </a:tc>
                <a:extLst>
                  <a:ext uri="{0D108BD9-81ED-4DB2-BD59-A6C34878D82A}">
                    <a16:rowId xmlns:a16="http://schemas.microsoft.com/office/drawing/2014/main" val="10000"/>
                  </a:ext>
                </a:extLst>
              </a:tr>
              <a:tr h="709613">
                <a:tc>
                  <a:txBody>
                    <a:bodyPr/>
                    <a:lstStyle/>
                    <a:p>
                      <a:pPr>
                        <a:defRPr sz="1100"/>
                      </a:pPr>
                      <a:r>
                        <a:t>EYFS</a:t>
                      </a:r>
                    </a:p>
                  </a:txBody>
                  <a:tcPr/>
                </a:tc>
                <a:tc>
                  <a:txBody>
                    <a:bodyPr/>
                    <a:lstStyle/>
                    <a:p>
                      <a:pPr>
                        <a:defRPr sz="1100"/>
                      </a:pPr>
                      <a:r>
                        <a:t>family, love, care, feelings, friend, special, unique, kind, happy, sad, sharing, helping</a:t>
                      </a:r>
                    </a:p>
                  </a:txBody>
                  <a:tcPr/>
                </a:tc>
                <a:extLst>
                  <a:ext uri="{0D108BD9-81ED-4DB2-BD59-A6C34878D82A}">
                    <a16:rowId xmlns:a16="http://schemas.microsoft.com/office/drawing/2014/main" val="10001"/>
                  </a:ext>
                </a:extLst>
              </a:tr>
              <a:tr h="709613">
                <a:tc>
                  <a:txBody>
                    <a:bodyPr/>
                    <a:lstStyle/>
                    <a:p>
                      <a:pPr>
                        <a:defRPr sz="1100"/>
                      </a:pPr>
                      <a:r>
                        <a:t>Year 1</a:t>
                      </a:r>
                    </a:p>
                  </a:txBody>
                  <a:tcPr/>
                </a:tc>
                <a:tc>
                  <a:txBody>
                    <a:bodyPr/>
                    <a:lstStyle/>
                    <a:p>
                      <a:pPr>
                        <a:defRPr sz="1100"/>
                      </a:pPr>
                      <a:r>
                        <a:t>family, belonging, trust, respect, relationship, caring, listening, love, safe, responsibility</a:t>
                      </a:r>
                    </a:p>
                  </a:txBody>
                  <a:tcPr/>
                </a:tc>
                <a:extLst>
                  <a:ext uri="{0D108BD9-81ED-4DB2-BD59-A6C34878D82A}">
                    <a16:rowId xmlns:a16="http://schemas.microsoft.com/office/drawing/2014/main" val="10002"/>
                  </a:ext>
                </a:extLst>
              </a:tr>
              <a:tr h="709613">
                <a:tc>
                  <a:txBody>
                    <a:bodyPr/>
                    <a:lstStyle/>
                    <a:p>
                      <a:pPr>
                        <a:defRPr sz="1100"/>
                      </a:pPr>
                      <a:r>
                        <a:t>Year 2</a:t>
                      </a:r>
                    </a:p>
                  </a:txBody>
                  <a:tcPr/>
                </a:tc>
                <a:tc>
                  <a:txBody>
                    <a:bodyPr/>
                    <a:lstStyle/>
                    <a:p>
                      <a:pPr>
                        <a:defRPr sz="1100"/>
                      </a:pPr>
                      <a:r>
                        <a:t>community, friendship, cooperation, sharing, fairness, neighbour, kindness, inclusion, support</a:t>
                      </a:r>
                    </a:p>
                  </a:txBody>
                  <a:tcPr/>
                </a:tc>
                <a:extLst>
                  <a:ext uri="{0D108BD9-81ED-4DB2-BD59-A6C34878D82A}">
                    <a16:rowId xmlns:a16="http://schemas.microsoft.com/office/drawing/2014/main" val="10003"/>
                  </a:ext>
                </a:extLst>
              </a:tr>
              <a:tr h="709613">
                <a:tc>
                  <a:txBody>
                    <a:bodyPr/>
                    <a:lstStyle/>
                    <a:p>
                      <a:pPr>
                        <a:defRPr sz="1100"/>
                      </a:pPr>
                      <a:r>
                        <a:t>Year 3</a:t>
                      </a:r>
                    </a:p>
                  </a:txBody>
                  <a:tcPr/>
                </a:tc>
                <a:tc>
                  <a:txBody>
                    <a:bodyPr/>
                    <a:lstStyle/>
                    <a:p>
                      <a:pPr>
                        <a:defRPr sz="1100"/>
                      </a:pPr>
                      <a:r>
                        <a:t>honesty, loyalty, forgiveness, conflict, responsibility, empathy, behaviour, trust, emotions</a:t>
                      </a:r>
                    </a:p>
                  </a:txBody>
                  <a:tcPr/>
                </a:tc>
                <a:extLst>
                  <a:ext uri="{0D108BD9-81ED-4DB2-BD59-A6C34878D82A}">
                    <a16:rowId xmlns:a16="http://schemas.microsoft.com/office/drawing/2014/main" val="10004"/>
                  </a:ext>
                </a:extLst>
              </a:tr>
              <a:tr h="709613">
                <a:tc>
                  <a:txBody>
                    <a:bodyPr/>
                    <a:lstStyle/>
                    <a:p>
                      <a:pPr>
                        <a:defRPr sz="1100"/>
                      </a:pPr>
                      <a:r>
                        <a:t>Year 4</a:t>
                      </a:r>
                    </a:p>
                  </a:txBody>
                  <a:tcPr/>
                </a:tc>
                <a:tc>
                  <a:txBody>
                    <a:bodyPr/>
                    <a:lstStyle/>
                    <a:p>
                      <a:pPr>
                        <a:defRPr sz="1100"/>
                      </a:pPr>
                      <a:r>
                        <a:t>differences, diversity, individuality, acceptance, respect, body changes, growth, self-esteem, identity</a:t>
                      </a:r>
                    </a:p>
                  </a:txBody>
                  <a:tcPr/>
                </a:tc>
                <a:extLst>
                  <a:ext uri="{0D108BD9-81ED-4DB2-BD59-A6C34878D82A}">
                    <a16:rowId xmlns:a16="http://schemas.microsoft.com/office/drawing/2014/main" val="10005"/>
                  </a:ext>
                </a:extLst>
              </a:tr>
              <a:tr h="709613">
                <a:tc>
                  <a:txBody>
                    <a:bodyPr/>
                    <a:lstStyle/>
                    <a:p>
                      <a:pPr>
                        <a:defRPr sz="1100"/>
                      </a:pPr>
                      <a:r>
                        <a:t>Year 5</a:t>
                      </a:r>
                    </a:p>
                  </a:txBody>
                  <a:tcPr/>
                </a:tc>
                <a:tc>
                  <a:txBody>
                    <a:bodyPr/>
                    <a:lstStyle/>
                    <a:p>
                      <a:pPr>
                        <a:defRPr sz="1100"/>
                      </a:pPr>
                      <a:r>
                        <a:rPr dirty="0"/>
                        <a:t>puberty, menstruation, hormones, hygiene, emotional changes, self-image, privacy, boundaries, confidence, adolescence</a:t>
                      </a:r>
                    </a:p>
                  </a:txBody>
                  <a:tcPr/>
                </a:tc>
                <a:extLst>
                  <a:ext uri="{0D108BD9-81ED-4DB2-BD59-A6C34878D82A}">
                    <a16:rowId xmlns:a16="http://schemas.microsoft.com/office/drawing/2014/main" val="10006"/>
                  </a:ext>
                </a:extLst>
              </a:tr>
              <a:tr h="709613">
                <a:tc>
                  <a:txBody>
                    <a:bodyPr/>
                    <a:lstStyle/>
                    <a:p>
                      <a:pPr>
                        <a:defRPr sz="1100"/>
                      </a:pPr>
                      <a:r>
                        <a:t>Year 6</a:t>
                      </a:r>
                    </a:p>
                  </a:txBody>
                  <a:tcPr/>
                </a:tc>
                <a:tc>
                  <a:txBody>
                    <a:bodyPr/>
                    <a:lstStyle/>
                    <a:p>
                      <a:pPr>
                        <a:defRPr sz="1100"/>
                      </a:pPr>
                      <a:r>
                        <a:rPr dirty="0"/>
                        <a:t>reproduction, </a:t>
                      </a:r>
                      <a:r>
                        <a:rPr dirty="0" err="1"/>
                        <a:t>fertilisation</a:t>
                      </a:r>
                      <a:r>
                        <a:rPr dirty="0"/>
                        <a:t>, conception, pregnancy, womb, birth, relationships, dignity, commitment, responsibility, consent, transition</a:t>
                      </a:r>
                    </a:p>
                  </a:txBody>
                  <a:tcPr/>
                </a:tc>
                <a:extLst>
                  <a:ext uri="{0D108BD9-81ED-4DB2-BD59-A6C34878D82A}">
                    <a16:rowId xmlns:a16="http://schemas.microsoft.com/office/drawing/2014/main" val="10007"/>
                  </a:ext>
                </a:extLst>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1954A-C392-42FA-8677-3B6D6668A90C}"/>
              </a:ext>
            </a:extLst>
          </p:cNvPr>
          <p:cNvSpPr>
            <a:spLocks noGrp="1"/>
          </p:cNvSpPr>
          <p:nvPr>
            <p:ph type="title"/>
          </p:nvPr>
        </p:nvSpPr>
        <p:spPr/>
        <p:txBody>
          <a:bodyPr/>
          <a:lstStyle/>
          <a:p>
            <a:endParaRPr lang="en-GB"/>
          </a:p>
        </p:txBody>
      </p:sp>
      <p:sp>
        <p:nvSpPr>
          <p:cNvPr id="3" name="Rectangle 2">
            <a:extLst>
              <a:ext uri="{FF2B5EF4-FFF2-40B4-BE49-F238E27FC236}">
                <a16:creationId xmlns:a16="http://schemas.microsoft.com/office/drawing/2014/main" id="{77D36BDF-5422-4FCD-AD06-7CF78564E400}"/>
              </a:ext>
            </a:extLst>
          </p:cNvPr>
          <p:cNvSpPr/>
          <p:nvPr/>
        </p:nvSpPr>
        <p:spPr>
          <a:xfrm>
            <a:off x="924560" y="4983959"/>
            <a:ext cx="10342880" cy="923330"/>
          </a:xfrm>
          <a:prstGeom prst="rect">
            <a:avLst/>
          </a:prstGeom>
        </p:spPr>
        <p:txBody>
          <a:bodyPr wrap="square">
            <a:spAutoFit/>
          </a:bodyPr>
          <a:lstStyle/>
          <a:p>
            <a:r>
              <a:rPr lang="en-GB" i="1" dirty="0"/>
              <a:t>No Outsiders</a:t>
            </a:r>
            <a:r>
              <a:rPr lang="en-GB" dirty="0"/>
              <a:t> is a primary school equality and inclusion programme created by Andrew </a:t>
            </a:r>
            <a:r>
              <a:rPr lang="en-GB" dirty="0" err="1"/>
              <a:t>Moffat</a:t>
            </a:r>
            <a:r>
              <a:rPr lang="en-GB" dirty="0"/>
              <a:t>. It is based on the Equality Act 2010 and uses storybooks to teach children about inclusion, diversity, respect, and belonging.</a:t>
            </a:r>
          </a:p>
        </p:txBody>
      </p:sp>
      <p:pic>
        <p:nvPicPr>
          <p:cNvPr id="4" name="Picture 3">
            <a:extLst>
              <a:ext uri="{FF2B5EF4-FFF2-40B4-BE49-F238E27FC236}">
                <a16:creationId xmlns:a16="http://schemas.microsoft.com/office/drawing/2014/main" id="{8886974E-6EFF-4D0A-AD57-9B58E0AA221E}"/>
              </a:ext>
            </a:extLst>
          </p:cNvPr>
          <p:cNvPicPr>
            <a:picLocks noChangeAspect="1"/>
          </p:cNvPicPr>
          <p:nvPr/>
        </p:nvPicPr>
        <p:blipFill>
          <a:blip r:embed="rId2"/>
          <a:stretch>
            <a:fillRect/>
          </a:stretch>
        </p:blipFill>
        <p:spPr>
          <a:xfrm>
            <a:off x="2752726" y="214601"/>
            <a:ext cx="5961696" cy="4769358"/>
          </a:xfrm>
          <a:prstGeom prst="rect">
            <a:avLst/>
          </a:prstGeom>
        </p:spPr>
      </p:pic>
    </p:spTree>
    <p:extLst>
      <p:ext uri="{BB962C8B-B14F-4D97-AF65-F5344CB8AC3E}">
        <p14:creationId xmlns:p14="http://schemas.microsoft.com/office/powerpoint/2010/main" val="177205242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B6A90C95-8004-4F00-A9AF-C8B2A2E575FF}"/>
              </a:ext>
            </a:extLst>
          </p:cNvPr>
          <p:cNvGraphicFramePr>
            <a:graphicFrameLocks noGrp="1"/>
          </p:cNvGraphicFramePr>
          <p:nvPr>
            <p:extLst>
              <p:ext uri="{D42A27DB-BD31-4B8C-83A1-F6EECF244321}">
                <p14:modId xmlns:p14="http://schemas.microsoft.com/office/powerpoint/2010/main" val="1228673705"/>
              </p:ext>
            </p:extLst>
          </p:nvPr>
        </p:nvGraphicFramePr>
        <p:xfrm>
          <a:off x="838200" y="617742"/>
          <a:ext cx="10632441" cy="5875133"/>
        </p:xfrm>
        <a:graphic>
          <a:graphicData uri="http://schemas.openxmlformats.org/drawingml/2006/table">
            <a:tbl>
              <a:tblPr/>
              <a:tblGrid>
                <a:gridCol w="3544147">
                  <a:extLst>
                    <a:ext uri="{9D8B030D-6E8A-4147-A177-3AD203B41FA5}">
                      <a16:colId xmlns:a16="http://schemas.microsoft.com/office/drawing/2014/main" val="1081875144"/>
                    </a:ext>
                  </a:extLst>
                </a:gridCol>
                <a:gridCol w="3544147">
                  <a:extLst>
                    <a:ext uri="{9D8B030D-6E8A-4147-A177-3AD203B41FA5}">
                      <a16:colId xmlns:a16="http://schemas.microsoft.com/office/drawing/2014/main" val="1208007014"/>
                    </a:ext>
                  </a:extLst>
                </a:gridCol>
                <a:gridCol w="3544147">
                  <a:extLst>
                    <a:ext uri="{9D8B030D-6E8A-4147-A177-3AD203B41FA5}">
                      <a16:colId xmlns:a16="http://schemas.microsoft.com/office/drawing/2014/main" val="1525791909"/>
                    </a:ext>
                  </a:extLst>
                </a:gridCol>
              </a:tblGrid>
              <a:tr h="223532">
                <a:tc>
                  <a:txBody>
                    <a:bodyPr/>
                    <a:lstStyle/>
                    <a:p>
                      <a:r>
                        <a:rPr lang="en-GB" sz="1600"/>
                        <a:t>Year Group</a:t>
                      </a:r>
                    </a:p>
                  </a:txBody>
                  <a:tcPr marL="41840" marR="41840" marT="20920" marB="20920" anchor="ctr">
                    <a:lnL>
                      <a:noFill/>
                    </a:lnL>
                    <a:lnR>
                      <a:noFill/>
                    </a:lnR>
                    <a:lnT>
                      <a:noFill/>
                    </a:lnT>
                    <a:lnB>
                      <a:noFill/>
                    </a:lnB>
                  </a:tcPr>
                </a:tc>
                <a:tc>
                  <a:txBody>
                    <a:bodyPr/>
                    <a:lstStyle/>
                    <a:p>
                      <a:r>
                        <a:rPr lang="en-GB" sz="1600"/>
                        <a:t>Main Theme / Focus</a:t>
                      </a:r>
                    </a:p>
                  </a:txBody>
                  <a:tcPr marL="41840" marR="41840" marT="20920" marB="20920" anchor="ctr">
                    <a:lnL>
                      <a:noFill/>
                    </a:lnL>
                    <a:lnR>
                      <a:noFill/>
                    </a:lnR>
                    <a:lnT>
                      <a:noFill/>
                    </a:lnT>
                    <a:lnB>
                      <a:noFill/>
                    </a:lnB>
                  </a:tcPr>
                </a:tc>
                <a:tc>
                  <a:txBody>
                    <a:bodyPr/>
                    <a:lstStyle/>
                    <a:p>
                      <a:r>
                        <a:rPr lang="en-GB" sz="1600" dirty="0"/>
                        <a:t>Key Objectives</a:t>
                      </a:r>
                    </a:p>
                  </a:txBody>
                  <a:tcPr marL="41840" marR="41840" marT="20920" marB="20920" anchor="ctr">
                    <a:lnL>
                      <a:noFill/>
                    </a:lnL>
                    <a:lnR>
                      <a:noFill/>
                    </a:lnR>
                    <a:lnT>
                      <a:noFill/>
                    </a:lnT>
                    <a:lnB>
                      <a:noFill/>
                    </a:lnB>
                  </a:tcPr>
                </a:tc>
                <a:extLst>
                  <a:ext uri="{0D108BD9-81ED-4DB2-BD59-A6C34878D82A}">
                    <a16:rowId xmlns:a16="http://schemas.microsoft.com/office/drawing/2014/main" val="2682426864"/>
                  </a:ext>
                </a:extLst>
              </a:tr>
              <a:tr h="726479">
                <a:tc>
                  <a:txBody>
                    <a:bodyPr/>
                    <a:lstStyle/>
                    <a:p>
                      <a:r>
                        <a:rPr lang="en-GB" sz="1400" b="1"/>
                        <a:t>EYFS (Reception)</a:t>
                      </a:r>
                      <a:endParaRPr lang="en-GB" sz="1400"/>
                    </a:p>
                  </a:txBody>
                  <a:tcPr marL="41840" marR="41840" marT="20920" marB="20920" anchor="ctr">
                    <a:lnL>
                      <a:noFill/>
                    </a:lnL>
                    <a:lnR>
                      <a:noFill/>
                    </a:lnR>
                    <a:lnT>
                      <a:noFill/>
                    </a:lnT>
                    <a:lnB>
                      <a:noFill/>
                    </a:lnB>
                  </a:tcPr>
                </a:tc>
                <a:tc>
                  <a:txBody>
                    <a:bodyPr/>
                    <a:lstStyle/>
                    <a:p>
                      <a:r>
                        <a:rPr lang="en-GB" sz="1400"/>
                        <a:t>Belonging and kindness</a:t>
                      </a:r>
                    </a:p>
                  </a:txBody>
                  <a:tcPr marL="41840" marR="41840" marT="20920" marB="20920" anchor="ctr">
                    <a:lnL>
                      <a:noFill/>
                    </a:lnL>
                    <a:lnR>
                      <a:noFill/>
                    </a:lnR>
                    <a:lnT>
                      <a:noFill/>
                    </a:lnT>
                    <a:lnB>
                      <a:noFill/>
                    </a:lnB>
                  </a:tcPr>
                </a:tc>
                <a:tc>
                  <a:txBody>
                    <a:bodyPr/>
                    <a:lstStyle/>
                    <a:p>
                      <a:r>
                        <a:rPr lang="en-GB" sz="1400"/>
                        <a:t>Understand that everyone is welcome, celebrate similarities and differences, develop friendships, show kindness and respect.</a:t>
                      </a:r>
                    </a:p>
                  </a:txBody>
                  <a:tcPr marL="41840" marR="41840" marT="20920" marB="20920" anchor="ctr">
                    <a:lnL>
                      <a:noFill/>
                    </a:lnL>
                    <a:lnR>
                      <a:noFill/>
                    </a:lnR>
                    <a:lnT>
                      <a:noFill/>
                    </a:lnT>
                    <a:lnB>
                      <a:noFill/>
                    </a:lnB>
                  </a:tcPr>
                </a:tc>
                <a:extLst>
                  <a:ext uri="{0D108BD9-81ED-4DB2-BD59-A6C34878D82A}">
                    <a16:rowId xmlns:a16="http://schemas.microsoft.com/office/drawing/2014/main" val="514814829"/>
                  </a:ext>
                </a:extLst>
              </a:tr>
              <a:tr h="726479">
                <a:tc>
                  <a:txBody>
                    <a:bodyPr/>
                    <a:lstStyle/>
                    <a:p>
                      <a:r>
                        <a:rPr lang="en-GB" sz="1400" b="1"/>
                        <a:t>Year 1</a:t>
                      </a:r>
                      <a:endParaRPr lang="en-GB" sz="1400"/>
                    </a:p>
                  </a:txBody>
                  <a:tcPr marL="41840" marR="41840" marT="20920" marB="20920" anchor="ctr">
                    <a:lnL>
                      <a:noFill/>
                    </a:lnL>
                    <a:lnR>
                      <a:noFill/>
                    </a:lnR>
                    <a:lnT>
                      <a:noFill/>
                    </a:lnT>
                    <a:lnB>
                      <a:noFill/>
                    </a:lnB>
                  </a:tcPr>
                </a:tc>
                <a:tc>
                  <a:txBody>
                    <a:bodyPr/>
                    <a:lstStyle/>
                    <a:p>
                      <a:r>
                        <a:rPr lang="en-GB" sz="1400"/>
                        <a:t>Recognising difference</a:t>
                      </a:r>
                    </a:p>
                  </a:txBody>
                  <a:tcPr marL="41840" marR="41840" marT="20920" marB="20920" anchor="ctr">
                    <a:lnL>
                      <a:noFill/>
                    </a:lnL>
                    <a:lnR>
                      <a:noFill/>
                    </a:lnR>
                    <a:lnT>
                      <a:noFill/>
                    </a:lnT>
                    <a:lnB>
                      <a:noFill/>
                    </a:lnB>
                  </a:tcPr>
                </a:tc>
                <a:tc>
                  <a:txBody>
                    <a:bodyPr/>
                    <a:lstStyle/>
                    <a:p>
                      <a:r>
                        <a:rPr lang="en-GB" sz="1400"/>
                        <a:t>Understand that people are different in many ways, value individuality, learn about fairness and friendship, develop empathy.</a:t>
                      </a:r>
                    </a:p>
                  </a:txBody>
                  <a:tcPr marL="41840" marR="41840" marT="20920" marB="20920" anchor="ctr">
                    <a:lnL>
                      <a:noFill/>
                    </a:lnL>
                    <a:lnR>
                      <a:noFill/>
                    </a:lnR>
                    <a:lnT>
                      <a:noFill/>
                    </a:lnT>
                    <a:lnB>
                      <a:noFill/>
                    </a:lnB>
                  </a:tcPr>
                </a:tc>
                <a:extLst>
                  <a:ext uri="{0D108BD9-81ED-4DB2-BD59-A6C34878D82A}">
                    <a16:rowId xmlns:a16="http://schemas.microsoft.com/office/drawing/2014/main" val="316719377"/>
                  </a:ext>
                </a:extLst>
              </a:tr>
              <a:tr h="726479">
                <a:tc>
                  <a:txBody>
                    <a:bodyPr/>
                    <a:lstStyle/>
                    <a:p>
                      <a:r>
                        <a:rPr lang="en-GB" sz="1400" b="1"/>
                        <a:t>Year 2</a:t>
                      </a:r>
                      <a:endParaRPr lang="en-GB" sz="1400"/>
                    </a:p>
                  </a:txBody>
                  <a:tcPr marL="41840" marR="41840" marT="20920" marB="20920" anchor="ctr">
                    <a:lnL>
                      <a:noFill/>
                    </a:lnL>
                    <a:lnR>
                      <a:noFill/>
                    </a:lnR>
                    <a:lnT>
                      <a:noFill/>
                    </a:lnT>
                    <a:lnB>
                      <a:noFill/>
                    </a:lnB>
                  </a:tcPr>
                </a:tc>
                <a:tc>
                  <a:txBody>
                    <a:bodyPr/>
                    <a:lstStyle/>
                    <a:p>
                      <a:r>
                        <a:rPr lang="en-GB" sz="1400"/>
                        <a:t>Diversity in families and communities</a:t>
                      </a:r>
                    </a:p>
                  </a:txBody>
                  <a:tcPr marL="41840" marR="41840" marT="20920" marB="20920" anchor="ctr">
                    <a:lnL>
                      <a:noFill/>
                    </a:lnL>
                    <a:lnR>
                      <a:noFill/>
                    </a:lnR>
                    <a:lnT>
                      <a:noFill/>
                    </a:lnT>
                    <a:lnB>
                      <a:noFill/>
                    </a:lnB>
                  </a:tcPr>
                </a:tc>
                <a:tc>
                  <a:txBody>
                    <a:bodyPr/>
                    <a:lstStyle/>
                    <a:p>
                      <a:r>
                        <a:rPr lang="en-GB" sz="1400"/>
                        <a:t>Recognise different family structures, understand fairness and inclusion, challenge unkind behaviour, appreciate diversity.</a:t>
                      </a:r>
                    </a:p>
                  </a:txBody>
                  <a:tcPr marL="41840" marR="41840" marT="20920" marB="20920" anchor="ctr">
                    <a:lnL>
                      <a:noFill/>
                    </a:lnL>
                    <a:lnR>
                      <a:noFill/>
                    </a:lnR>
                    <a:lnT>
                      <a:noFill/>
                    </a:lnT>
                    <a:lnB>
                      <a:noFill/>
                    </a:lnB>
                  </a:tcPr>
                </a:tc>
                <a:extLst>
                  <a:ext uri="{0D108BD9-81ED-4DB2-BD59-A6C34878D82A}">
                    <a16:rowId xmlns:a16="http://schemas.microsoft.com/office/drawing/2014/main" val="1230544153"/>
                  </a:ext>
                </a:extLst>
              </a:tr>
              <a:tr h="726479">
                <a:tc>
                  <a:txBody>
                    <a:bodyPr/>
                    <a:lstStyle/>
                    <a:p>
                      <a:r>
                        <a:rPr lang="en-GB" sz="1400" b="1"/>
                        <a:t>Year 3</a:t>
                      </a:r>
                      <a:endParaRPr lang="en-GB" sz="1400"/>
                    </a:p>
                  </a:txBody>
                  <a:tcPr marL="41840" marR="41840" marT="20920" marB="20920" anchor="ctr">
                    <a:lnL>
                      <a:noFill/>
                    </a:lnL>
                    <a:lnR>
                      <a:noFill/>
                    </a:lnR>
                    <a:lnT>
                      <a:noFill/>
                    </a:lnT>
                    <a:lnB>
                      <a:noFill/>
                    </a:lnB>
                  </a:tcPr>
                </a:tc>
                <a:tc>
                  <a:txBody>
                    <a:bodyPr/>
                    <a:lstStyle/>
                    <a:p>
                      <a:r>
                        <a:rPr lang="en-GB" sz="1400"/>
                        <a:t>Rights, respect and equality</a:t>
                      </a:r>
                    </a:p>
                  </a:txBody>
                  <a:tcPr marL="41840" marR="41840" marT="20920" marB="20920" anchor="ctr">
                    <a:lnL>
                      <a:noFill/>
                    </a:lnL>
                    <a:lnR>
                      <a:noFill/>
                    </a:lnR>
                    <a:lnT>
                      <a:noFill/>
                    </a:lnT>
                    <a:lnB>
                      <a:noFill/>
                    </a:lnB>
                  </a:tcPr>
                </a:tc>
                <a:tc>
                  <a:txBody>
                    <a:bodyPr/>
                    <a:lstStyle/>
                    <a:p>
                      <a:r>
                        <a:rPr lang="en-GB" sz="1400"/>
                        <a:t>Learn that everyone has equal rights, develop respectful language and behaviour, understand stereotypes and fairness.</a:t>
                      </a:r>
                    </a:p>
                  </a:txBody>
                  <a:tcPr marL="41840" marR="41840" marT="20920" marB="20920" anchor="ctr">
                    <a:lnL>
                      <a:noFill/>
                    </a:lnL>
                    <a:lnR>
                      <a:noFill/>
                    </a:lnR>
                    <a:lnT>
                      <a:noFill/>
                    </a:lnT>
                    <a:lnB>
                      <a:noFill/>
                    </a:lnB>
                  </a:tcPr>
                </a:tc>
                <a:extLst>
                  <a:ext uri="{0D108BD9-81ED-4DB2-BD59-A6C34878D82A}">
                    <a16:rowId xmlns:a16="http://schemas.microsoft.com/office/drawing/2014/main" val="463881769"/>
                  </a:ext>
                </a:extLst>
              </a:tr>
              <a:tr h="726479">
                <a:tc>
                  <a:txBody>
                    <a:bodyPr/>
                    <a:lstStyle/>
                    <a:p>
                      <a:r>
                        <a:rPr lang="en-GB" sz="1400" b="1"/>
                        <a:t>Year 4</a:t>
                      </a:r>
                      <a:endParaRPr lang="en-GB" sz="1400"/>
                    </a:p>
                  </a:txBody>
                  <a:tcPr marL="41840" marR="41840" marT="20920" marB="20920" anchor="ctr">
                    <a:lnL>
                      <a:noFill/>
                    </a:lnL>
                    <a:lnR>
                      <a:noFill/>
                    </a:lnR>
                    <a:lnT>
                      <a:noFill/>
                    </a:lnT>
                    <a:lnB>
                      <a:noFill/>
                    </a:lnB>
                  </a:tcPr>
                </a:tc>
                <a:tc>
                  <a:txBody>
                    <a:bodyPr/>
                    <a:lstStyle/>
                    <a:p>
                      <a:r>
                        <a:rPr lang="en-GB" sz="1400"/>
                        <a:t>Identity and acceptance</a:t>
                      </a:r>
                    </a:p>
                  </a:txBody>
                  <a:tcPr marL="41840" marR="41840" marT="20920" marB="20920" anchor="ctr">
                    <a:lnL>
                      <a:noFill/>
                    </a:lnL>
                    <a:lnR>
                      <a:noFill/>
                    </a:lnR>
                    <a:lnT>
                      <a:noFill/>
                    </a:lnT>
                    <a:lnB>
                      <a:noFill/>
                    </a:lnB>
                  </a:tcPr>
                </a:tc>
                <a:tc>
                  <a:txBody>
                    <a:bodyPr/>
                    <a:lstStyle/>
                    <a:p>
                      <a:r>
                        <a:rPr lang="en-GB" sz="1400"/>
                        <a:t>Explore personal identity, understand diversity in society, respect differences including faith, culture and family background.</a:t>
                      </a:r>
                    </a:p>
                  </a:txBody>
                  <a:tcPr marL="41840" marR="41840" marT="20920" marB="20920" anchor="ctr">
                    <a:lnL>
                      <a:noFill/>
                    </a:lnL>
                    <a:lnR>
                      <a:noFill/>
                    </a:lnR>
                    <a:lnT>
                      <a:noFill/>
                    </a:lnT>
                    <a:lnB>
                      <a:noFill/>
                    </a:lnB>
                  </a:tcPr>
                </a:tc>
                <a:extLst>
                  <a:ext uri="{0D108BD9-81ED-4DB2-BD59-A6C34878D82A}">
                    <a16:rowId xmlns:a16="http://schemas.microsoft.com/office/drawing/2014/main" val="36969349"/>
                  </a:ext>
                </a:extLst>
              </a:tr>
              <a:tr h="1061778">
                <a:tc>
                  <a:txBody>
                    <a:bodyPr/>
                    <a:lstStyle/>
                    <a:p>
                      <a:r>
                        <a:rPr lang="en-GB" sz="1400" b="1"/>
                        <a:t>Year 5</a:t>
                      </a:r>
                      <a:endParaRPr lang="en-GB" sz="1400"/>
                    </a:p>
                  </a:txBody>
                  <a:tcPr marL="41840" marR="41840" marT="20920" marB="20920" anchor="ctr">
                    <a:lnL>
                      <a:noFill/>
                    </a:lnL>
                    <a:lnR>
                      <a:noFill/>
                    </a:lnR>
                    <a:lnT>
                      <a:noFill/>
                    </a:lnT>
                    <a:lnB>
                      <a:noFill/>
                    </a:lnB>
                  </a:tcPr>
                </a:tc>
                <a:tc>
                  <a:txBody>
                    <a:bodyPr/>
                    <a:lstStyle/>
                    <a:p>
                      <a:r>
                        <a:rPr lang="en-GB" sz="1400"/>
                        <a:t>Challenging discrimination</a:t>
                      </a:r>
                    </a:p>
                  </a:txBody>
                  <a:tcPr marL="41840" marR="41840" marT="20920" marB="20920" anchor="ctr">
                    <a:lnL>
                      <a:noFill/>
                    </a:lnL>
                    <a:lnR>
                      <a:noFill/>
                    </a:lnR>
                    <a:lnT>
                      <a:noFill/>
                    </a:lnT>
                    <a:lnB>
                      <a:noFill/>
                    </a:lnB>
                  </a:tcPr>
                </a:tc>
                <a:tc>
                  <a:txBody>
                    <a:bodyPr/>
                    <a:lstStyle/>
                    <a:p>
                      <a:r>
                        <a:rPr lang="en-GB" sz="1400"/>
                        <a:t>Discuss prejudice and discrimination, develop critical thinking, understand protected characteristics in an age-appropriate way, promote inclusion.</a:t>
                      </a:r>
                    </a:p>
                  </a:txBody>
                  <a:tcPr marL="41840" marR="41840" marT="20920" marB="20920" anchor="ctr">
                    <a:lnL>
                      <a:noFill/>
                    </a:lnL>
                    <a:lnR>
                      <a:noFill/>
                    </a:lnR>
                    <a:lnT>
                      <a:noFill/>
                    </a:lnT>
                    <a:lnB>
                      <a:noFill/>
                    </a:lnB>
                  </a:tcPr>
                </a:tc>
                <a:extLst>
                  <a:ext uri="{0D108BD9-81ED-4DB2-BD59-A6C34878D82A}">
                    <a16:rowId xmlns:a16="http://schemas.microsoft.com/office/drawing/2014/main" val="560114340"/>
                  </a:ext>
                </a:extLst>
              </a:tr>
              <a:tr h="894129">
                <a:tc>
                  <a:txBody>
                    <a:bodyPr/>
                    <a:lstStyle/>
                    <a:p>
                      <a:r>
                        <a:rPr lang="en-GB" sz="1400" b="1" dirty="0"/>
                        <a:t>Year 6</a:t>
                      </a:r>
                      <a:endParaRPr lang="en-GB" sz="1400" dirty="0"/>
                    </a:p>
                  </a:txBody>
                  <a:tcPr marL="41840" marR="41840" marT="20920" marB="20920" anchor="ctr">
                    <a:lnL>
                      <a:noFill/>
                    </a:lnL>
                    <a:lnR>
                      <a:noFill/>
                    </a:lnR>
                    <a:lnT>
                      <a:noFill/>
                    </a:lnT>
                    <a:lnB>
                      <a:noFill/>
                    </a:lnB>
                  </a:tcPr>
                </a:tc>
                <a:tc>
                  <a:txBody>
                    <a:bodyPr/>
                    <a:lstStyle/>
                    <a:p>
                      <a:r>
                        <a:rPr lang="en-GB" sz="1400"/>
                        <a:t>Equality, citizenship and social responsibility</a:t>
                      </a:r>
                    </a:p>
                  </a:txBody>
                  <a:tcPr marL="41840" marR="41840" marT="20920" marB="20920" anchor="ctr">
                    <a:lnL>
                      <a:noFill/>
                    </a:lnL>
                    <a:lnR>
                      <a:noFill/>
                    </a:lnR>
                    <a:lnT>
                      <a:noFill/>
                    </a:lnT>
                    <a:lnB>
                      <a:noFill/>
                    </a:lnB>
                  </a:tcPr>
                </a:tc>
                <a:tc>
                  <a:txBody>
                    <a:bodyPr/>
                    <a:lstStyle/>
                    <a:p>
                      <a:r>
                        <a:rPr lang="en-GB" sz="1400" dirty="0"/>
                        <a:t>Prepare for life in a diverse society, discuss equality and justice, develop confidence to challenge discrimination and exclusion respectfully.</a:t>
                      </a:r>
                    </a:p>
                  </a:txBody>
                  <a:tcPr marL="41840" marR="41840" marT="20920" marB="20920" anchor="ctr">
                    <a:lnL>
                      <a:noFill/>
                    </a:lnL>
                    <a:lnR>
                      <a:noFill/>
                    </a:lnR>
                    <a:lnT>
                      <a:noFill/>
                    </a:lnT>
                    <a:lnB>
                      <a:noFill/>
                    </a:lnB>
                  </a:tcPr>
                </a:tc>
                <a:extLst>
                  <a:ext uri="{0D108BD9-81ED-4DB2-BD59-A6C34878D82A}">
                    <a16:rowId xmlns:a16="http://schemas.microsoft.com/office/drawing/2014/main" val="1864870176"/>
                  </a:ext>
                </a:extLst>
              </a:tr>
            </a:tbl>
          </a:graphicData>
        </a:graphic>
      </p:graphicFrame>
    </p:spTree>
    <p:extLst>
      <p:ext uri="{BB962C8B-B14F-4D97-AF65-F5344CB8AC3E}">
        <p14:creationId xmlns:p14="http://schemas.microsoft.com/office/powerpoint/2010/main" val="2440897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71FAEDA-6C8E-4883-8EB2-A4EA9F354E8D}"/>
              </a:ext>
            </a:extLst>
          </p:cNvPr>
          <p:cNvSpPr/>
          <p:nvPr/>
        </p:nvSpPr>
        <p:spPr>
          <a:xfrm>
            <a:off x="731520" y="612845"/>
            <a:ext cx="10622280" cy="5632311"/>
          </a:xfrm>
          <a:prstGeom prst="rect">
            <a:avLst/>
          </a:prstGeom>
        </p:spPr>
        <p:txBody>
          <a:bodyPr wrap="square">
            <a:spAutoFit/>
          </a:bodyPr>
          <a:lstStyle/>
          <a:p>
            <a:r>
              <a:rPr lang="en-GB" dirty="0"/>
              <a:t>Children are encouraged to:</a:t>
            </a:r>
          </a:p>
          <a:p>
            <a:pPr>
              <a:buFont typeface="Arial" panose="020B0604020202020204" pitchFamily="34" charset="0"/>
              <a:buChar char="•"/>
            </a:pPr>
            <a:r>
              <a:rPr lang="en-GB" dirty="0"/>
              <a:t>recognise that “there are no outsiders” </a:t>
            </a:r>
          </a:p>
          <a:p>
            <a:pPr>
              <a:buFont typeface="Arial" panose="020B0604020202020204" pitchFamily="34" charset="0"/>
              <a:buChar char="•"/>
            </a:pPr>
            <a:r>
              <a:rPr lang="en-GB" dirty="0"/>
              <a:t>respect all protected characteristics under the Equality Act 2010 </a:t>
            </a:r>
          </a:p>
          <a:p>
            <a:pPr>
              <a:buFont typeface="Arial" panose="020B0604020202020204" pitchFamily="34" charset="0"/>
              <a:buChar char="•"/>
            </a:pPr>
            <a:r>
              <a:rPr lang="en-GB" dirty="0"/>
              <a:t>celebrate diversity </a:t>
            </a:r>
          </a:p>
          <a:p>
            <a:pPr>
              <a:buFont typeface="Arial" panose="020B0604020202020204" pitchFamily="34" charset="0"/>
              <a:buChar char="•"/>
            </a:pPr>
            <a:r>
              <a:rPr lang="en-GB" dirty="0"/>
              <a:t>challenge stereotypes </a:t>
            </a:r>
          </a:p>
          <a:p>
            <a:pPr>
              <a:buFont typeface="Arial" panose="020B0604020202020204" pitchFamily="34" charset="0"/>
              <a:buChar char="•"/>
            </a:pPr>
            <a:r>
              <a:rPr lang="en-GB" dirty="0"/>
              <a:t>develop empathy and kindness </a:t>
            </a:r>
          </a:p>
          <a:p>
            <a:pPr>
              <a:buFont typeface="Arial" panose="020B0604020202020204" pitchFamily="34" charset="0"/>
              <a:buChar char="•"/>
            </a:pPr>
            <a:r>
              <a:rPr lang="en-GB" dirty="0"/>
              <a:t>build inclusive communities </a:t>
            </a:r>
          </a:p>
          <a:p>
            <a:pPr>
              <a:buFont typeface="Arial" panose="020B0604020202020204" pitchFamily="34" charset="0"/>
              <a:buChar char="•"/>
            </a:pPr>
            <a:r>
              <a:rPr lang="en-GB" dirty="0"/>
              <a:t>understand democracy, fairness, and human rights. </a:t>
            </a:r>
          </a:p>
          <a:p>
            <a:endParaRPr lang="en-GB" b="1" dirty="0"/>
          </a:p>
          <a:p>
            <a:r>
              <a:rPr lang="en-GB" b="1" dirty="0"/>
              <a:t>Common protected characteristics explored age-appropriately</a:t>
            </a:r>
          </a:p>
          <a:p>
            <a:r>
              <a:rPr lang="en-GB" dirty="0"/>
              <a:t>The programme may include discussion of:</a:t>
            </a:r>
          </a:p>
          <a:p>
            <a:pPr>
              <a:buFont typeface="Arial" panose="020B0604020202020204" pitchFamily="34" charset="0"/>
              <a:buChar char="•"/>
            </a:pPr>
            <a:r>
              <a:rPr lang="en-GB" dirty="0"/>
              <a:t>age </a:t>
            </a:r>
          </a:p>
          <a:p>
            <a:pPr>
              <a:buFont typeface="Arial" panose="020B0604020202020204" pitchFamily="34" charset="0"/>
              <a:buChar char="•"/>
            </a:pPr>
            <a:r>
              <a:rPr lang="en-GB" dirty="0"/>
              <a:t>disability </a:t>
            </a:r>
          </a:p>
          <a:p>
            <a:pPr>
              <a:buFont typeface="Arial" panose="020B0604020202020204" pitchFamily="34" charset="0"/>
              <a:buChar char="•"/>
            </a:pPr>
            <a:r>
              <a:rPr lang="en-GB" dirty="0"/>
              <a:t>race </a:t>
            </a:r>
          </a:p>
          <a:p>
            <a:pPr>
              <a:buFont typeface="Arial" panose="020B0604020202020204" pitchFamily="34" charset="0"/>
              <a:buChar char="•"/>
            </a:pPr>
            <a:r>
              <a:rPr lang="en-GB" dirty="0"/>
              <a:t>religion or belief </a:t>
            </a:r>
          </a:p>
          <a:p>
            <a:pPr>
              <a:buFont typeface="Arial" panose="020B0604020202020204" pitchFamily="34" charset="0"/>
              <a:buChar char="•"/>
            </a:pPr>
            <a:r>
              <a:rPr lang="en-GB" dirty="0"/>
              <a:t>sex </a:t>
            </a:r>
          </a:p>
          <a:p>
            <a:pPr>
              <a:buFont typeface="Arial" panose="020B0604020202020204" pitchFamily="34" charset="0"/>
              <a:buChar char="•"/>
            </a:pPr>
            <a:r>
              <a:rPr lang="en-GB" dirty="0"/>
              <a:t>gender reassignment </a:t>
            </a:r>
          </a:p>
          <a:p>
            <a:pPr>
              <a:buFont typeface="Arial" panose="020B0604020202020204" pitchFamily="34" charset="0"/>
              <a:buChar char="•"/>
            </a:pPr>
            <a:r>
              <a:rPr lang="en-GB" dirty="0"/>
              <a:t>sexual orientation </a:t>
            </a:r>
          </a:p>
          <a:p>
            <a:pPr>
              <a:buFont typeface="Arial" panose="020B0604020202020204" pitchFamily="34" charset="0"/>
              <a:buChar char="•"/>
            </a:pPr>
            <a:r>
              <a:rPr lang="en-GB" dirty="0"/>
              <a:t>family structure </a:t>
            </a:r>
          </a:p>
          <a:p>
            <a:pPr>
              <a:buFont typeface="Arial" panose="020B0604020202020204" pitchFamily="34" charset="0"/>
              <a:buChar char="•"/>
            </a:pPr>
            <a:r>
              <a:rPr lang="en-GB" dirty="0"/>
              <a:t>marriage and civil partnership.</a:t>
            </a:r>
          </a:p>
        </p:txBody>
      </p:sp>
    </p:spTree>
    <p:extLst>
      <p:ext uri="{BB962C8B-B14F-4D97-AF65-F5344CB8AC3E}">
        <p14:creationId xmlns:p14="http://schemas.microsoft.com/office/powerpoint/2010/main" val="186270428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9B807-B6CE-4ECE-BD91-D2B2DCC80C14}"/>
              </a:ext>
            </a:extLst>
          </p:cNvPr>
          <p:cNvSpPr>
            <a:spLocks noGrp="1"/>
          </p:cNvSpPr>
          <p:nvPr>
            <p:ph type="title"/>
          </p:nvPr>
        </p:nvSpPr>
        <p:spPr/>
        <p:txBody>
          <a:bodyPr/>
          <a:lstStyle/>
          <a:p>
            <a:endParaRPr lang="en-GB"/>
          </a:p>
        </p:txBody>
      </p:sp>
      <p:pic>
        <p:nvPicPr>
          <p:cNvPr id="3" name="Picture 2">
            <a:extLst>
              <a:ext uri="{FF2B5EF4-FFF2-40B4-BE49-F238E27FC236}">
                <a16:creationId xmlns:a16="http://schemas.microsoft.com/office/drawing/2014/main" id="{7D642269-157F-4FCB-B902-7A93B8F2962F}"/>
              </a:ext>
            </a:extLst>
          </p:cNvPr>
          <p:cNvPicPr>
            <a:picLocks noChangeAspect="1"/>
          </p:cNvPicPr>
          <p:nvPr/>
        </p:nvPicPr>
        <p:blipFill>
          <a:blip r:embed="rId2"/>
          <a:stretch>
            <a:fillRect/>
          </a:stretch>
        </p:blipFill>
        <p:spPr>
          <a:xfrm>
            <a:off x="412750" y="304482"/>
            <a:ext cx="7810500" cy="1800225"/>
          </a:xfrm>
          <a:prstGeom prst="rect">
            <a:avLst/>
          </a:prstGeom>
        </p:spPr>
      </p:pic>
      <p:pic>
        <p:nvPicPr>
          <p:cNvPr id="4" name="Picture 3">
            <a:extLst>
              <a:ext uri="{FF2B5EF4-FFF2-40B4-BE49-F238E27FC236}">
                <a16:creationId xmlns:a16="http://schemas.microsoft.com/office/drawing/2014/main" id="{6D542C33-1234-4C22-B982-E5E0D4F4077D}"/>
              </a:ext>
            </a:extLst>
          </p:cNvPr>
          <p:cNvPicPr>
            <a:picLocks noChangeAspect="1"/>
          </p:cNvPicPr>
          <p:nvPr/>
        </p:nvPicPr>
        <p:blipFill>
          <a:blip r:embed="rId3"/>
          <a:stretch>
            <a:fillRect/>
          </a:stretch>
        </p:blipFill>
        <p:spPr>
          <a:xfrm>
            <a:off x="4135437" y="2104707"/>
            <a:ext cx="7781925" cy="4619625"/>
          </a:xfrm>
          <a:prstGeom prst="rect">
            <a:avLst/>
          </a:prstGeom>
        </p:spPr>
      </p:pic>
    </p:spTree>
    <p:extLst>
      <p:ext uri="{BB962C8B-B14F-4D97-AF65-F5344CB8AC3E}">
        <p14:creationId xmlns:p14="http://schemas.microsoft.com/office/powerpoint/2010/main" val="200795505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171</TotalTime>
  <Words>1255</Words>
  <Application>Microsoft Office PowerPoint</Application>
  <PresentationFormat>Widescreen</PresentationFormat>
  <Paragraphs>166</Paragraphs>
  <Slides>22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Calibri Light</vt:lpstr>
      <vt:lpstr>Office Theme</vt:lpstr>
      <vt:lpstr>Relationship and Sex Education in Emmaus Primary School</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Online Safety and awareness </vt:lpstr>
      <vt:lpstr>PowerPoint Presentation</vt:lpstr>
      <vt:lpstr>Focus for each year group</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Mrs C Yates</dc:creator>
  <cp:lastModifiedBy>Mrs C Yates</cp:lastModifiedBy>
  <cp:revision>3</cp:revision>
  <dcterms:created xsi:type="dcterms:W3CDTF">2026-05-19T13:02:12Z</dcterms:created>
  <dcterms:modified xsi:type="dcterms:W3CDTF">2026-05-21T08:31:46Z</dcterms:modified>
</cp:coreProperties>
</file>