
<file path=[Content_Types].xml><?xml version="1.0" encoding="utf-8"?>
<Types xmlns="http://schemas.openxmlformats.org/package/2006/content-types">
  <Default Extension="xml" ContentType="application/xml"/>
  <Default Extension="jpg" ContentType="image/jpeg"/>
  <Default Extension="jpeg" ContentType="image/jpeg"/>
  <Default Extension="rels" ContentType="application/vnd.openxmlformats-package.relationships+xml"/>
  <Default Extension="gif" ContentType="image/gif"/>
  <Default Extension="wdp" ContentType="image/vnd.ms-photo"/>
  <Default Extension="bin" ContentType="application/vnd.openxmlformats-officedocument.presentationml.printerSettings"/>
  <Default Extension="png" ContentType="image/pn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7" r:id="rId2"/>
    <p:sldId id="332" r:id="rId3"/>
    <p:sldId id="259" r:id="rId4"/>
    <p:sldId id="328" r:id="rId5"/>
    <p:sldId id="283" r:id="rId6"/>
    <p:sldId id="260" r:id="rId7"/>
    <p:sldId id="303" r:id="rId8"/>
    <p:sldId id="329" r:id="rId9"/>
    <p:sldId id="330" r:id="rId10"/>
    <p:sldId id="263" r:id="rId11"/>
    <p:sldId id="275" r:id="rId12"/>
    <p:sldId id="304" r:id="rId13"/>
    <p:sldId id="264" r:id="rId14"/>
    <p:sldId id="267" r:id="rId15"/>
    <p:sldId id="305" r:id="rId16"/>
    <p:sldId id="306" r:id="rId17"/>
    <p:sldId id="307" r:id="rId18"/>
    <p:sldId id="308" r:id="rId19"/>
    <p:sldId id="310" r:id="rId20"/>
    <p:sldId id="311" r:id="rId21"/>
    <p:sldId id="312" r:id="rId22"/>
    <p:sldId id="313" r:id="rId23"/>
    <p:sldId id="314" r:id="rId24"/>
    <p:sldId id="315" r:id="rId25"/>
    <p:sldId id="269" r:id="rId26"/>
    <p:sldId id="270" r:id="rId27"/>
    <p:sldId id="331" r:id="rId28"/>
    <p:sldId id="268" r:id="rId29"/>
    <p:sldId id="281" r:id="rId30"/>
    <p:sldId id="317" r:id="rId31"/>
    <p:sldId id="318" r:id="rId32"/>
    <p:sldId id="319" r:id="rId33"/>
    <p:sldId id="320" r:id="rId34"/>
    <p:sldId id="321" r:id="rId35"/>
    <p:sldId id="322" r:id="rId36"/>
    <p:sldId id="324" r:id="rId37"/>
    <p:sldId id="323" r:id="rId38"/>
    <p:sldId id="326" r:id="rId39"/>
    <p:sldId id="325" r:id="rId40"/>
    <p:sldId id="327" r:id="rId41"/>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anna McAteer" initials="EM"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prnPr/>
  <p:clrMru>
    <a:srgbClr val="D2D0FC"/>
    <a:srgbClr val="B0DAF6"/>
    <a:srgbClr val="F4CD68"/>
    <a:srgbClr val="FCF394"/>
    <a:srgbClr val="B8DFB2"/>
    <a:srgbClr val="D6D8A7"/>
    <a:srgbClr val="D498A6"/>
    <a:srgbClr val="FFE8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089" autoAdjust="0"/>
    <p:restoredTop sz="94660"/>
  </p:normalViewPr>
  <p:slideViewPr>
    <p:cSldViewPr snapToGrid="0">
      <p:cViewPr varScale="1">
        <p:scale>
          <a:sx n="160" d="100"/>
          <a:sy n="160" d="100"/>
        </p:scale>
        <p:origin x="-1072" y="-104"/>
      </p:cViewPr>
      <p:guideLst>
        <p:guide orient="horz" pos="2160"/>
        <p:guide pos="305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46" Type="http://schemas.openxmlformats.org/officeDocument/2006/relationships/viewProps" Target="viewProps.xml"/><Relationship Id="rId47" Type="http://schemas.openxmlformats.org/officeDocument/2006/relationships/theme" Target="theme/theme1.xml"/><Relationship Id="rId48" Type="http://schemas.openxmlformats.org/officeDocument/2006/relationships/tableStyles" Target="tableStyle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notesMaster" Target="notesMasters/notesMaster1.xml"/><Relationship Id="rId43" Type="http://schemas.openxmlformats.org/officeDocument/2006/relationships/printerSettings" Target="printerSettings/printerSettings1.bin"/><Relationship Id="rId44" Type="http://schemas.openxmlformats.org/officeDocument/2006/relationships/commentAuthors" Target="commentAuthors.xml"/><Relationship Id="rId4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566BB6-CF7A-4C4A-B856-927B1830B684}" type="datetimeFigureOut">
              <a:rPr lang="en-GB" smtClean="0"/>
              <a:t>26/08/20</a:t>
            </a:fld>
            <a:endParaRPr lang="en-GB" dirty="0"/>
          </a:p>
        </p:txBody>
      </p:sp>
      <p:sp>
        <p:nvSpPr>
          <p:cNvPr id="4" name="Slide Image Placeholder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D38B76-26AC-4BA3-BCBD-C42717A5C0CD}" type="slidenum">
              <a:rPr lang="en-GB" smtClean="0"/>
              <a:t>‹#›</a:t>
            </a:fld>
            <a:endParaRPr lang="en-GB" dirty="0"/>
          </a:p>
        </p:txBody>
      </p:sp>
    </p:spTree>
    <p:extLst>
      <p:ext uri="{BB962C8B-B14F-4D97-AF65-F5344CB8AC3E}">
        <p14:creationId xmlns:p14="http://schemas.microsoft.com/office/powerpoint/2010/main" val="2494029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362875C-11A3-4978-A839-E75443266AB5}"/>
              </a:ext>
            </a:extLst>
          </p:cNvPr>
          <p:cNvSpPr>
            <a:spLocks noGrp="1"/>
          </p:cNvSpPr>
          <p:nvPr>
            <p:ph type="ctrTitle"/>
          </p:nvPr>
        </p:nvSpPr>
        <p:spPr>
          <a:xfrm>
            <a:off x="1238250" y="1122363"/>
            <a:ext cx="74295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 xmlns:a16="http://schemas.microsoft.com/office/drawing/2014/main" id="{146B4334-2B21-4746-9EC7-328D9558EE57}"/>
              </a:ext>
            </a:extLst>
          </p:cNvPr>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 xmlns:a16="http://schemas.microsoft.com/office/drawing/2014/main" id="{9FB683EB-C461-4E7B-A64D-6A76C3567E8B}"/>
              </a:ext>
            </a:extLst>
          </p:cNvPr>
          <p:cNvSpPr>
            <a:spLocks noGrp="1"/>
          </p:cNvSpPr>
          <p:nvPr>
            <p:ph type="dt" sz="half" idx="10"/>
          </p:nvPr>
        </p:nvSpPr>
        <p:spPr/>
        <p:txBody>
          <a:bodyPr/>
          <a:lstStyle/>
          <a:p>
            <a:fld id="{39F40077-170E-47CA-A855-93B95E712086}" type="datetimeFigureOut">
              <a:rPr lang="en-GB" smtClean="0"/>
              <a:t>26/08/20</a:t>
            </a:fld>
            <a:endParaRPr lang="en-GB" dirty="0"/>
          </a:p>
        </p:txBody>
      </p:sp>
      <p:sp>
        <p:nvSpPr>
          <p:cNvPr id="5" name="Footer Placeholder 4">
            <a:extLst>
              <a:ext uri="{FF2B5EF4-FFF2-40B4-BE49-F238E27FC236}">
                <a16:creationId xmlns="" xmlns:a16="http://schemas.microsoft.com/office/drawing/2014/main" id="{7BBBD37D-DE79-4223-BFFD-13F14D3864E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 xmlns:a16="http://schemas.microsoft.com/office/drawing/2014/main" id="{B44BF726-10FC-4485-B6FE-FBDC2BF48E01}"/>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4940126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58A562A-0CA8-4987-B776-E99E93688B35}"/>
              </a:ext>
            </a:extLst>
          </p:cNvPr>
          <p:cNvSpPr>
            <a:spLocks noGrp="1"/>
          </p:cNvSpPr>
          <p:nvPr>
            <p:ph type="title"/>
          </p:nvPr>
        </p:nvSpPr>
        <p:spPr/>
        <p:txBody>
          <a:bodyPr/>
          <a:lstStyle>
            <a:lvl1pPr>
              <a:defRPr>
                <a:latin typeface="Arial"/>
              </a:defRPr>
            </a:lvl1pPr>
          </a:lstStyle>
          <a:p>
            <a:r>
              <a:rPr lang="en-US" dirty="0"/>
              <a:t>Click to edit Master title style</a:t>
            </a:r>
            <a:endParaRPr lang="en-GB" dirty="0"/>
          </a:p>
        </p:txBody>
      </p:sp>
      <p:sp>
        <p:nvSpPr>
          <p:cNvPr id="3" name="Content Placeholder 2">
            <a:extLst>
              <a:ext uri="{FF2B5EF4-FFF2-40B4-BE49-F238E27FC236}">
                <a16:creationId xmlns="" xmlns:a16="http://schemas.microsoft.com/office/drawing/2014/main" id="{4AB493C0-2147-414B-ADEB-22AD94776B77}"/>
              </a:ext>
            </a:extLst>
          </p:cNvPr>
          <p:cNvSpPr>
            <a:spLocks noGrp="1"/>
          </p:cNvSpPr>
          <p:nvPr>
            <p:ph idx="1"/>
          </p:nvPr>
        </p:nvSpPr>
        <p:spPr/>
        <p:txBody>
          <a:bodyPr/>
          <a:lstStyle>
            <a:lvl1pPr>
              <a:defRPr>
                <a:latin typeface="Arial"/>
              </a:defRPr>
            </a:lvl1pPr>
            <a:lvl2pPr>
              <a:defRPr>
                <a:latin typeface="Arial"/>
              </a:defRPr>
            </a:lvl2pPr>
            <a:lvl3pPr>
              <a:defRPr>
                <a:latin typeface="Arial"/>
              </a:defRPr>
            </a:lvl3pPr>
            <a:lvl4pPr>
              <a:defRPr>
                <a:latin typeface="Arial"/>
              </a:defRPr>
            </a:lvl4pPr>
            <a:lvl5pPr>
              <a:defRPr>
                <a:latin typeface="Aria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 xmlns:a16="http://schemas.microsoft.com/office/drawing/2014/main" id="{207BA1F1-D546-4FBD-A9FF-937DAFC67EBD}"/>
              </a:ext>
            </a:extLst>
          </p:cNvPr>
          <p:cNvSpPr>
            <a:spLocks noGrp="1"/>
          </p:cNvSpPr>
          <p:nvPr>
            <p:ph type="dt" sz="half" idx="10"/>
          </p:nvPr>
        </p:nvSpPr>
        <p:spPr/>
        <p:txBody>
          <a:bodyPr/>
          <a:lstStyle/>
          <a:p>
            <a:fld id="{39F40077-170E-47CA-A855-93B95E712086}" type="datetimeFigureOut">
              <a:rPr lang="en-GB" smtClean="0"/>
              <a:t>26/08/20</a:t>
            </a:fld>
            <a:endParaRPr lang="en-GB" dirty="0"/>
          </a:p>
        </p:txBody>
      </p:sp>
      <p:sp>
        <p:nvSpPr>
          <p:cNvPr id="5" name="Footer Placeholder 4">
            <a:extLst>
              <a:ext uri="{FF2B5EF4-FFF2-40B4-BE49-F238E27FC236}">
                <a16:creationId xmlns="" xmlns:a16="http://schemas.microsoft.com/office/drawing/2014/main" id="{1CAEA38B-2883-4A3F-83AC-AE8C742FACD9}"/>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 xmlns:a16="http://schemas.microsoft.com/office/drawing/2014/main" id="{73997B4B-B092-4123-AC57-86802FECA8A9}"/>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21992157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5975151-BCE8-4AB6-B374-E80EC47C7565}"/>
              </a:ext>
            </a:extLst>
          </p:cNvPr>
          <p:cNvSpPr>
            <a:spLocks noGrp="1"/>
          </p:cNvSpPr>
          <p:nvPr>
            <p:ph type="title"/>
          </p:nvPr>
        </p:nvSpPr>
        <p:spPr>
          <a:xfrm>
            <a:off x="675878" y="1709739"/>
            <a:ext cx="8543925"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 xmlns:a16="http://schemas.microsoft.com/office/drawing/2014/main" id="{80A2188B-9BEA-4E76-8EA4-B30281B01A37}"/>
              </a:ext>
            </a:extLst>
          </p:cNvPr>
          <p:cNvSpPr>
            <a:spLocks noGrp="1"/>
          </p:cNvSpPr>
          <p:nvPr>
            <p:ph type="body" idx="1"/>
          </p:nvPr>
        </p:nvSpPr>
        <p:spPr>
          <a:xfrm>
            <a:off x="675878" y="4589464"/>
            <a:ext cx="8543925"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814C6EBF-0A85-4C82-802E-8F0C2D25E0DA}"/>
              </a:ext>
            </a:extLst>
          </p:cNvPr>
          <p:cNvSpPr>
            <a:spLocks noGrp="1"/>
          </p:cNvSpPr>
          <p:nvPr>
            <p:ph type="dt" sz="half" idx="10"/>
          </p:nvPr>
        </p:nvSpPr>
        <p:spPr/>
        <p:txBody>
          <a:bodyPr/>
          <a:lstStyle/>
          <a:p>
            <a:fld id="{39F40077-170E-47CA-A855-93B95E712086}" type="datetimeFigureOut">
              <a:rPr lang="en-GB" smtClean="0"/>
              <a:t>26/08/20</a:t>
            </a:fld>
            <a:endParaRPr lang="en-GB" dirty="0"/>
          </a:p>
        </p:txBody>
      </p:sp>
      <p:sp>
        <p:nvSpPr>
          <p:cNvPr id="5" name="Footer Placeholder 4">
            <a:extLst>
              <a:ext uri="{FF2B5EF4-FFF2-40B4-BE49-F238E27FC236}">
                <a16:creationId xmlns="" xmlns:a16="http://schemas.microsoft.com/office/drawing/2014/main" id="{24F17995-0E3C-49DE-8BF1-044F72DB4ECF}"/>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 xmlns:a16="http://schemas.microsoft.com/office/drawing/2014/main" id="{1899E7E7-CBA0-4A59-90EC-4D28A3850BC6}"/>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1779609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B66488C-8ED3-4555-BEB0-303EEF8923A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 xmlns:a16="http://schemas.microsoft.com/office/drawing/2014/main" id="{613AB9F9-A130-4887-B873-09B20A80A176}"/>
              </a:ext>
            </a:extLst>
          </p:cNvPr>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 xmlns:a16="http://schemas.microsoft.com/office/drawing/2014/main" id="{6A2EE407-3FD7-4E84-8BA5-1E3B7EA5A226}"/>
              </a:ext>
            </a:extLst>
          </p:cNvPr>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 xmlns:a16="http://schemas.microsoft.com/office/drawing/2014/main" id="{7FF73B2B-6BAD-4E79-9E3A-73C09270E375}"/>
              </a:ext>
            </a:extLst>
          </p:cNvPr>
          <p:cNvSpPr>
            <a:spLocks noGrp="1"/>
          </p:cNvSpPr>
          <p:nvPr>
            <p:ph type="dt" sz="half" idx="10"/>
          </p:nvPr>
        </p:nvSpPr>
        <p:spPr/>
        <p:txBody>
          <a:bodyPr/>
          <a:lstStyle/>
          <a:p>
            <a:fld id="{39F40077-170E-47CA-A855-93B95E712086}" type="datetimeFigureOut">
              <a:rPr lang="en-GB" smtClean="0"/>
              <a:t>26/08/20</a:t>
            </a:fld>
            <a:endParaRPr lang="en-GB" dirty="0"/>
          </a:p>
        </p:txBody>
      </p:sp>
      <p:sp>
        <p:nvSpPr>
          <p:cNvPr id="6" name="Footer Placeholder 5">
            <a:extLst>
              <a:ext uri="{FF2B5EF4-FFF2-40B4-BE49-F238E27FC236}">
                <a16:creationId xmlns="" xmlns:a16="http://schemas.microsoft.com/office/drawing/2014/main" id="{A8F5F788-663B-4554-B3D5-BBE3D1A0EADA}"/>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 xmlns:a16="http://schemas.microsoft.com/office/drawing/2014/main" id="{C2771784-4767-453D-9301-EBB1AE97D406}"/>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263216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25B33C1-3CB8-497E-823D-0F8D0E702172}"/>
              </a:ext>
            </a:extLst>
          </p:cNvPr>
          <p:cNvSpPr>
            <a:spLocks noGrp="1"/>
          </p:cNvSpPr>
          <p:nvPr>
            <p:ph type="title"/>
          </p:nvPr>
        </p:nvSpPr>
        <p:spPr>
          <a:xfrm>
            <a:off x="682328" y="365126"/>
            <a:ext cx="8543925" cy="1325563"/>
          </a:xfrm>
        </p:spPr>
        <p:txBody>
          <a:bodyPr/>
          <a:lstStyle/>
          <a:p>
            <a:r>
              <a:rPr lang="en-US"/>
              <a:t>Click to edit Master title style</a:t>
            </a:r>
            <a:endParaRPr lang="en-GB"/>
          </a:p>
        </p:txBody>
      </p:sp>
      <p:sp>
        <p:nvSpPr>
          <p:cNvPr id="3" name="Text Placeholder 2">
            <a:extLst>
              <a:ext uri="{FF2B5EF4-FFF2-40B4-BE49-F238E27FC236}">
                <a16:creationId xmlns="" xmlns:a16="http://schemas.microsoft.com/office/drawing/2014/main" id="{2C1A6DA3-8020-4D03-9ED1-19CC206E1AE8}"/>
              </a:ext>
            </a:extLst>
          </p:cNvPr>
          <p:cNvSpPr>
            <a:spLocks noGrp="1"/>
          </p:cNvSpPr>
          <p:nvPr>
            <p:ph type="body" idx="1"/>
          </p:nvPr>
        </p:nvSpPr>
        <p:spPr>
          <a:xfrm>
            <a:off x="682328"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34535DB1-9C89-4171-8559-D0115D767812}"/>
              </a:ext>
            </a:extLst>
          </p:cNvPr>
          <p:cNvSpPr>
            <a:spLocks noGrp="1"/>
          </p:cNvSpPr>
          <p:nvPr>
            <p:ph sz="half" idx="2"/>
          </p:nvPr>
        </p:nvSpPr>
        <p:spPr>
          <a:xfrm>
            <a:off x="682328"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 xmlns:a16="http://schemas.microsoft.com/office/drawing/2014/main" id="{0AC94ADD-1693-4206-8E13-C1648412D98D}"/>
              </a:ext>
            </a:extLst>
          </p:cNvPr>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5CD3D94-ED34-40A2-A342-FDB6803D27BE}"/>
              </a:ext>
            </a:extLst>
          </p:cNvPr>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 xmlns:a16="http://schemas.microsoft.com/office/drawing/2014/main" id="{6FD0E22A-0D4B-44A0-96B8-E390ABA2198C}"/>
              </a:ext>
            </a:extLst>
          </p:cNvPr>
          <p:cNvSpPr>
            <a:spLocks noGrp="1"/>
          </p:cNvSpPr>
          <p:nvPr>
            <p:ph type="dt" sz="half" idx="10"/>
          </p:nvPr>
        </p:nvSpPr>
        <p:spPr/>
        <p:txBody>
          <a:bodyPr/>
          <a:lstStyle/>
          <a:p>
            <a:fld id="{39F40077-170E-47CA-A855-93B95E712086}" type="datetimeFigureOut">
              <a:rPr lang="en-GB" smtClean="0"/>
              <a:t>26/08/20</a:t>
            </a:fld>
            <a:endParaRPr lang="en-GB" dirty="0"/>
          </a:p>
        </p:txBody>
      </p:sp>
      <p:sp>
        <p:nvSpPr>
          <p:cNvPr id="8" name="Footer Placeholder 7">
            <a:extLst>
              <a:ext uri="{FF2B5EF4-FFF2-40B4-BE49-F238E27FC236}">
                <a16:creationId xmlns="" xmlns:a16="http://schemas.microsoft.com/office/drawing/2014/main" id="{446AB426-08E6-4FF0-AB15-13FAA37D0A25}"/>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 xmlns:a16="http://schemas.microsoft.com/office/drawing/2014/main" id="{ADD5F920-32EB-459E-815C-05743C2AC654}"/>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18853510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8BE9C9F-6EE4-4E48-9748-B117467053A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 xmlns:a16="http://schemas.microsoft.com/office/drawing/2014/main" id="{830AF5E9-C8DD-4715-AB22-205B64693CEF}"/>
              </a:ext>
            </a:extLst>
          </p:cNvPr>
          <p:cNvSpPr>
            <a:spLocks noGrp="1"/>
          </p:cNvSpPr>
          <p:nvPr>
            <p:ph type="dt" sz="half" idx="10"/>
          </p:nvPr>
        </p:nvSpPr>
        <p:spPr/>
        <p:txBody>
          <a:bodyPr/>
          <a:lstStyle/>
          <a:p>
            <a:fld id="{39F40077-170E-47CA-A855-93B95E712086}" type="datetimeFigureOut">
              <a:rPr lang="en-GB" smtClean="0"/>
              <a:t>26/08/20</a:t>
            </a:fld>
            <a:endParaRPr lang="en-GB" dirty="0"/>
          </a:p>
        </p:txBody>
      </p:sp>
      <p:sp>
        <p:nvSpPr>
          <p:cNvPr id="4" name="Footer Placeholder 3">
            <a:extLst>
              <a:ext uri="{FF2B5EF4-FFF2-40B4-BE49-F238E27FC236}">
                <a16:creationId xmlns="" xmlns:a16="http://schemas.microsoft.com/office/drawing/2014/main" id="{7DA3FE41-2964-4621-A3DE-DAB2CD915FE4}"/>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 xmlns:a16="http://schemas.microsoft.com/office/drawing/2014/main" id="{0771E5AB-918D-4357-B3BB-216FDA078A17}"/>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24556759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16C28CB9-AE40-47BC-92F6-26F09828B100}"/>
              </a:ext>
            </a:extLst>
          </p:cNvPr>
          <p:cNvSpPr>
            <a:spLocks noGrp="1"/>
          </p:cNvSpPr>
          <p:nvPr>
            <p:ph type="dt" sz="half" idx="10"/>
          </p:nvPr>
        </p:nvSpPr>
        <p:spPr/>
        <p:txBody>
          <a:bodyPr/>
          <a:lstStyle/>
          <a:p>
            <a:fld id="{39F40077-170E-47CA-A855-93B95E712086}" type="datetimeFigureOut">
              <a:rPr lang="en-GB" smtClean="0"/>
              <a:t>26/08/20</a:t>
            </a:fld>
            <a:endParaRPr lang="en-GB" dirty="0"/>
          </a:p>
        </p:txBody>
      </p:sp>
      <p:sp>
        <p:nvSpPr>
          <p:cNvPr id="3" name="Footer Placeholder 2">
            <a:extLst>
              <a:ext uri="{FF2B5EF4-FFF2-40B4-BE49-F238E27FC236}">
                <a16:creationId xmlns="" xmlns:a16="http://schemas.microsoft.com/office/drawing/2014/main" id="{8FC6A391-9A3F-49AA-9312-952B0DEDCBC2}"/>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 xmlns:a16="http://schemas.microsoft.com/office/drawing/2014/main" id="{876BF4D1-DCF0-4130-B9BB-F574F2C5CA6C}"/>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42767632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FB10FD8-811E-4214-9363-E530ECA1E55D}"/>
              </a:ext>
            </a:extLst>
          </p:cNvPr>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 xmlns:a16="http://schemas.microsoft.com/office/drawing/2014/main" id="{62DEEB31-E27D-4328-805A-F1602D800E49}"/>
              </a:ext>
            </a:extLst>
          </p:cNvPr>
          <p:cNvSpPr>
            <a:spLocks noGrp="1"/>
          </p:cNvSpPr>
          <p:nvPr>
            <p:ph idx="1"/>
          </p:nvPr>
        </p:nvSpPr>
        <p:spPr>
          <a:xfrm>
            <a:off x="4211340" y="987426"/>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 xmlns:a16="http://schemas.microsoft.com/office/drawing/2014/main" id="{100ACD0E-BBFB-40EC-A33A-02B0BB330226}"/>
              </a:ext>
            </a:extLst>
          </p:cNvPr>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A6866843-AE2D-4DD6-B98C-CE08E667D73D}"/>
              </a:ext>
            </a:extLst>
          </p:cNvPr>
          <p:cNvSpPr>
            <a:spLocks noGrp="1"/>
          </p:cNvSpPr>
          <p:nvPr>
            <p:ph type="dt" sz="half" idx="10"/>
          </p:nvPr>
        </p:nvSpPr>
        <p:spPr/>
        <p:txBody>
          <a:bodyPr/>
          <a:lstStyle/>
          <a:p>
            <a:fld id="{39F40077-170E-47CA-A855-93B95E712086}" type="datetimeFigureOut">
              <a:rPr lang="en-GB" smtClean="0"/>
              <a:t>26/08/20</a:t>
            </a:fld>
            <a:endParaRPr lang="en-GB" dirty="0"/>
          </a:p>
        </p:txBody>
      </p:sp>
      <p:sp>
        <p:nvSpPr>
          <p:cNvPr id="6" name="Footer Placeholder 5">
            <a:extLst>
              <a:ext uri="{FF2B5EF4-FFF2-40B4-BE49-F238E27FC236}">
                <a16:creationId xmlns="" xmlns:a16="http://schemas.microsoft.com/office/drawing/2014/main" id="{41B82183-D8D3-40E2-8E73-79C7C64B634E}"/>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 xmlns:a16="http://schemas.microsoft.com/office/drawing/2014/main" id="{8E385966-7269-407E-A318-219526155329}"/>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41789339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B8314B0-DCDC-4F66-8CEA-ED37E8532DDA}"/>
              </a:ext>
            </a:extLst>
          </p:cNvPr>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 xmlns:a16="http://schemas.microsoft.com/office/drawing/2014/main" id="{09DEE77B-CED3-43D1-8E4D-7ABD11EBDB61}"/>
              </a:ext>
            </a:extLst>
          </p:cNvPr>
          <p:cNvSpPr>
            <a:spLocks noGrp="1"/>
          </p:cNvSpPr>
          <p:nvPr>
            <p:ph type="pic" idx="1"/>
          </p:nvPr>
        </p:nvSpPr>
        <p:spPr>
          <a:xfrm>
            <a:off x="4211340" y="987426"/>
            <a:ext cx="501491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 xmlns:a16="http://schemas.microsoft.com/office/drawing/2014/main" id="{3A05476E-211F-45BD-B62B-C60D6C91783F}"/>
              </a:ext>
            </a:extLst>
          </p:cNvPr>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4C766842-BD15-4A52-8F61-C7432CAF127F}"/>
              </a:ext>
            </a:extLst>
          </p:cNvPr>
          <p:cNvSpPr>
            <a:spLocks noGrp="1"/>
          </p:cNvSpPr>
          <p:nvPr>
            <p:ph type="dt" sz="half" idx="10"/>
          </p:nvPr>
        </p:nvSpPr>
        <p:spPr/>
        <p:txBody>
          <a:bodyPr/>
          <a:lstStyle/>
          <a:p>
            <a:fld id="{39F40077-170E-47CA-A855-93B95E712086}" type="datetimeFigureOut">
              <a:rPr lang="en-GB" smtClean="0"/>
              <a:t>26/08/20</a:t>
            </a:fld>
            <a:endParaRPr lang="en-GB" dirty="0"/>
          </a:p>
        </p:txBody>
      </p:sp>
      <p:sp>
        <p:nvSpPr>
          <p:cNvPr id="6" name="Footer Placeholder 5">
            <a:extLst>
              <a:ext uri="{FF2B5EF4-FFF2-40B4-BE49-F238E27FC236}">
                <a16:creationId xmlns="" xmlns:a16="http://schemas.microsoft.com/office/drawing/2014/main" id="{DDBEC805-B5DF-4DB7-BB3B-7565E1118CF8}"/>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 xmlns:a16="http://schemas.microsoft.com/office/drawing/2014/main" id="{C0010838-768D-463A-8247-87B95DEAA1A8}"/>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585382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44CF1CB-50C1-4FAE-A5B2-E3329D3D815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 xmlns:a16="http://schemas.microsoft.com/office/drawing/2014/main" id="{D87CEFB0-7174-441B-B699-1B22EBD3326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DD354F67-49D5-4B39-A139-C35EDBCAF3CC}"/>
              </a:ext>
            </a:extLst>
          </p:cNvPr>
          <p:cNvSpPr>
            <a:spLocks noGrp="1"/>
          </p:cNvSpPr>
          <p:nvPr>
            <p:ph type="dt" sz="half" idx="10"/>
          </p:nvPr>
        </p:nvSpPr>
        <p:spPr/>
        <p:txBody>
          <a:bodyPr/>
          <a:lstStyle/>
          <a:p>
            <a:fld id="{39F40077-170E-47CA-A855-93B95E712086}" type="datetimeFigureOut">
              <a:rPr lang="en-GB" smtClean="0"/>
              <a:t>26/08/20</a:t>
            </a:fld>
            <a:endParaRPr lang="en-GB" dirty="0"/>
          </a:p>
        </p:txBody>
      </p:sp>
      <p:sp>
        <p:nvSpPr>
          <p:cNvPr id="5" name="Footer Placeholder 4">
            <a:extLst>
              <a:ext uri="{FF2B5EF4-FFF2-40B4-BE49-F238E27FC236}">
                <a16:creationId xmlns="" xmlns:a16="http://schemas.microsoft.com/office/drawing/2014/main" id="{5532109D-C687-44A9-9AA8-B9DF68423A89}"/>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 xmlns:a16="http://schemas.microsoft.com/office/drawing/2014/main" id="{8D7D5CA8-D034-4772-ADB2-37362FC19A0A}"/>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35242218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D55C5F46-5C84-442C-AAB5-ACA5464AE9B8}"/>
              </a:ext>
            </a:extLst>
          </p:cNvPr>
          <p:cNvSpPr>
            <a:spLocks noGrp="1"/>
          </p:cNvSpPr>
          <p:nvPr>
            <p:ph type="title" orient="vert"/>
          </p:nvPr>
        </p:nvSpPr>
        <p:spPr>
          <a:xfrm>
            <a:off x="7088981" y="365125"/>
            <a:ext cx="2135981" cy="5811838"/>
          </a:xfrm>
        </p:spPr>
        <p:txBody>
          <a:bodyPr vert="eaVert"/>
          <a:lstStyle/>
          <a:p>
            <a:r>
              <a:rPr lang="en-US"/>
              <a:t>Click to edit Master title style</a:t>
            </a:r>
            <a:endParaRPr lang="en-GB"/>
          </a:p>
        </p:txBody>
      </p:sp>
      <p:sp>
        <p:nvSpPr>
          <p:cNvPr id="3" name="Vertical Text Placeholder 2">
            <a:extLst>
              <a:ext uri="{FF2B5EF4-FFF2-40B4-BE49-F238E27FC236}">
                <a16:creationId xmlns="" xmlns:a16="http://schemas.microsoft.com/office/drawing/2014/main" id="{98398BA7-15F5-4D19-9632-64CBD1542A71}"/>
              </a:ext>
            </a:extLst>
          </p:cNvPr>
          <p:cNvSpPr>
            <a:spLocks noGrp="1"/>
          </p:cNvSpPr>
          <p:nvPr>
            <p:ph type="body" orient="vert" idx="1"/>
          </p:nvPr>
        </p:nvSpPr>
        <p:spPr>
          <a:xfrm>
            <a:off x="681037"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8BE5AB8A-D474-4B2D-9043-64AFD84111E6}"/>
              </a:ext>
            </a:extLst>
          </p:cNvPr>
          <p:cNvSpPr>
            <a:spLocks noGrp="1"/>
          </p:cNvSpPr>
          <p:nvPr>
            <p:ph type="dt" sz="half" idx="10"/>
          </p:nvPr>
        </p:nvSpPr>
        <p:spPr/>
        <p:txBody>
          <a:bodyPr/>
          <a:lstStyle/>
          <a:p>
            <a:fld id="{39F40077-170E-47CA-A855-93B95E712086}" type="datetimeFigureOut">
              <a:rPr lang="en-GB" smtClean="0"/>
              <a:t>26/08/20</a:t>
            </a:fld>
            <a:endParaRPr lang="en-GB" dirty="0"/>
          </a:p>
        </p:txBody>
      </p:sp>
      <p:sp>
        <p:nvSpPr>
          <p:cNvPr id="5" name="Footer Placeholder 4">
            <a:extLst>
              <a:ext uri="{FF2B5EF4-FFF2-40B4-BE49-F238E27FC236}">
                <a16:creationId xmlns="" xmlns:a16="http://schemas.microsoft.com/office/drawing/2014/main" id="{C8D28B91-D46C-47CF-B9B4-60ADC6CB9B3A}"/>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 xmlns:a16="http://schemas.microsoft.com/office/drawing/2014/main" id="{8E06C982-6B2B-4E5B-BDEC-4AD38219C3F0}"/>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414192082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D2D0FC"/>
            </a:gs>
            <a:gs pos="74000">
              <a:srgbClr val="D2D0FC">
                <a:lumMod val="45000"/>
                <a:lumOff val="55000"/>
              </a:srgbClr>
            </a:gs>
            <a:gs pos="83000">
              <a:srgbClr val="D2D0FC">
                <a:lumMod val="45000"/>
                <a:lumOff val="55000"/>
              </a:srgbClr>
            </a:gs>
            <a:gs pos="100000">
              <a:srgbClr val="D2D0FC">
                <a:lumMod val="30000"/>
                <a:lumOff val="70000"/>
              </a:srgb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83D81CB5-AD9A-4748-9A92-7D562828A3AC}"/>
              </a:ext>
            </a:extLst>
          </p:cNvPr>
          <p:cNvSpPr>
            <a:spLocks noGrp="1"/>
          </p:cNvSpPr>
          <p:nvPr>
            <p:ph type="title"/>
          </p:nvPr>
        </p:nvSpPr>
        <p:spPr>
          <a:xfrm>
            <a:off x="681038" y="365126"/>
            <a:ext cx="8543925"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 xmlns:a16="http://schemas.microsoft.com/office/drawing/2014/main" id="{8F05A2BF-61D1-4322-B867-A0A050A03B4A}"/>
              </a:ext>
            </a:extLst>
          </p:cNvPr>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B1E65AFC-08AE-4A61-8CC6-1563AEAAD6D5}"/>
              </a:ext>
            </a:extLst>
          </p:cNvPr>
          <p:cNvSpPr>
            <a:spLocks noGrp="1"/>
          </p:cNvSpPr>
          <p:nvPr>
            <p:ph type="dt" sz="half" idx="2"/>
          </p:nvPr>
        </p:nvSpPr>
        <p:spPr>
          <a:xfrm>
            <a:off x="681038" y="6356351"/>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F40077-170E-47CA-A855-93B95E712086}" type="datetimeFigureOut">
              <a:rPr lang="en-GB" smtClean="0"/>
              <a:t>26/08/20</a:t>
            </a:fld>
            <a:endParaRPr lang="en-GB" dirty="0"/>
          </a:p>
        </p:txBody>
      </p:sp>
      <p:sp>
        <p:nvSpPr>
          <p:cNvPr id="5" name="Footer Placeholder 4">
            <a:extLst>
              <a:ext uri="{FF2B5EF4-FFF2-40B4-BE49-F238E27FC236}">
                <a16:creationId xmlns="" xmlns:a16="http://schemas.microsoft.com/office/drawing/2014/main" id="{CCBD87EA-4E99-4D07-90C0-540BF6AC017E}"/>
              </a:ext>
            </a:extLst>
          </p:cNvPr>
          <p:cNvSpPr>
            <a:spLocks noGrp="1"/>
          </p:cNvSpPr>
          <p:nvPr>
            <p:ph type="ftr" sz="quarter" idx="3"/>
          </p:nvPr>
        </p:nvSpPr>
        <p:spPr>
          <a:xfrm>
            <a:off x="3281363" y="6356351"/>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 xmlns:a16="http://schemas.microsoft.com/office/drawing/2014/main" id="{0B53E30B-AAF2-4C3E-8172-9D6229262B42}"/>
              </a:ext>
            </a:extLst>
          </p:cNvPr>
          <p:cNvSpPr>
            <a:spLocks noGrp="1"/>
          </p:cNvSpPr>
          <p:nvPr>
            <p:ph type="sldNum" sz="quarter" idx="4"/>
          </p:nvPr>
        </p:nvSpPr>
        <p:spPr>
          <a:xfrm>
            <a:off x="6996113" y="6356351"/>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AFC653-BD9A-475D-89C3-BBA71E4CEDEB}" type="slidenum">
              <a:rPr lang="en-GB" smtClean="0"/>
              <a:t>‹#›</a:t>
            </a:fld>
            <a:endParaRPr lang="en-GB" dirty="0"/>
          </a:p>
        </p:txBody>
      </p:sp>
    </p:spTree>
    <p:extLst>
      <p:ext uri="{BB962C8B-B14F-4D97-AF65-F5344CB8AC3E}">
        <p14:creationId xmlns:p14="http://schemas.microsoft.com/office/powerpoint/2010/main" val="37966018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hyperlink" Target="http://www.pixabay.com" TargetMode="External"/><Relationship Id="rId4" Type="http://schemas.openxmlformats.org/officeDocument/2006/relationships/image" Target="../media/image3.png"/><Relationship Id="rId5" Type="http://schemas.microsoft.com/office/2007/relationships/hdphoto" Target="../media/hdphoto1.wdp"/><Relationship Id="rId1" Type="http://schemas.openxmlformats.org/officeDocument/2006/relationships/slideLayout" Target="../slideLayouts/slideLayout2.xml"/><Relationship Id="rId2" Type="http://schemas.openxmlformats.org/officeDocument/2006/relationships/hyperlink" Target="http://www.mccrimmons.com"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image" Target="../media/image4.jp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6.jpg"/><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image" Target="../media/image8.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jpg"/><Relationship Id="rId3"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image" Target="../media/image10.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image" Target="../media/image10.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jpg"/><Relationship Id="rId3"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image" Target="../media/image12.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image" Target="../media/image13.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image" Target="../media/image14.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image" Target="../media/image8.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gif"/><Relationship Id="rId3"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17.gif"/><Relationship Id="rId4" Type="http://schemas.openxmlformats.org/officeDocument/2006/relationships/image" Target="../media/image1.png"/><Relationship Id="rId5" Type="http://schemas.openxmlformats.org/officeDocument/2006/relationships/hyperlink" Target="https://www.vecteezy.com/free-vector/female-reproductive" TargetMode="External"/><Relationship Id="rId1" Type="http://schemas.openxmlformats.org/officeDocument/2006/relationships/slideLayout" Target="../slideLayouts/slideLayout2.xml"/><Relationship Id="rId2" Type="http://schemas.openxmlformats.org/officeDocument/2006/relationships/image" Target="../media/image16.gif"/></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gif"/><Relationship Id="rId3"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hyperlink" Target="https://www.vecteezy.com/free-vector/female-reproductive" TargetMode="External"/><Relationship Id="rId4" Type="http://schemas.openxmlformats.org/officeDocument/2006/relationships/image" Target="../media/image19.gif"/><Relationship Id="rId5" Type="http://schemas.openxmlformats.org/officeDocument/2006/relationships/image" Target="../media/image20.gif"/><Relationship Id="rId6" Type="http://schemas.openxmlformats.org/officeDocument/2006/relationships/image" Target="../media/image21.gif"/><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19.xml.rels><?xml version="1.0" encoding="UTF-8" standalone="yes"?>
<Relationships xmlns="http://schemas.openxmlformats.org/package/2006/relationships"><Relationship Id="rId3" Type="http://schemas.openxmlformats.org/officeDocument/2006/relationships/hyperlink" Target="https://www.vecteezy.com/free-vector/female-reproductive" TargetMode="External"/><Relationship Id="rId4" Type="http://schemas.openxmlformats.org/officeDocument/2006/relationships/image" Target="../media/image22.gif"/><Relationship Id="rId5" Type="http://schemas.openxmlformats.org/officeDocument/2006/relationships/image" Target="../media/image23.gif"/><Relationship Id="rId6" Type="http://schemas.openxmlformats.org/officeDocument/2006/relationships/image" Target="../media/image24.gif"/><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jpg"/><Relationship Id="rId3" Type="http://schemas.openxmlformats.org/officeDocument/2006/relationships/image" Target="../media/image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5.jpg"/><Relationship Id="rId3" Type="http://schemas.openxmlformats.org/officeDocument/2006/relationships/image" Target="../media/image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6.jpg"/><Relationship Id="rId3" Type="http://schemas.openxmlformats.org/officeDocument/2006/relationships/image" Target="../media/image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image" Target="../media/image27.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8.jpeg"/><Relationship Id="rId3" Type="http://schemas.openxmlformats.org/officeDocument/2006/relationships/image" Target="../media/image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image" Target="../media/image29.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image" Target="../media/image30.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image" Target="../media/image30.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jpg"/><Relationship Id="rId3" Type="http://schemas.openxmlformats.org/officeDocument/2006/relationships/image" Target="../media/image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1.jpg"/><Relationship Id="rId3" Type="http://schemas.openxmlformats.org/officeDocument/2006/relationships/image" Target="../media/image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1.jpg"/><Relationship Id="rId3" Type="http://schemas.openxmlformats.org/officeDocument/2006/relationships/image" Target="../media/image1.pn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hyperlink" Target="https://www.osvcatholicbookstore.com/product/the-corporal-works-of-mommy-and-daddy-too" TargetMode="External"/><Relationship Id="rId1" Type="http://schemas.openxmlformats.org/officeDocument/2006/relationships/slideLayout" Target="../slideLayouts/slideLayout2.xml"/><Relationship Id="rId2" Type="http://schemas.openxmlformats.org/officeDocument/2006/relationships/image" Target="../media/image31.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1.jpg"/><Relationship Id="rId3" Type="http://schemas.openxmlformats.org/officeDocument/2006/relationships/image" Target="../media/image1.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2.jpg"/><Relationship Id="rId3" Type="http://schemas.openxmlformats.org/officeDocument/2006/relationships/image" Target="../media/image1.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2.jpg"/><Relationship Id="rId3" Type="http://schemas.openxmlformats.org/officeDocument/2006/relationships/image" Target="../media/image1.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3.jpg"/><Relationship Id="rId3" Type="http://schemas.openxmlformats.org/officeDocument/2006/relationships/image" Target="../media/image1.png"/></Relationships>
</file>

<file path=ppt/slides/_rels/slide36.xml.rels><?xml version="1.0" encoding="UTF-8" standalone="yes"?>
<Relationships xmlns="http://schemas.openxmlformats.org/package/2006/relationships"><Relationship Id="rId11" Type="http://schemas.microsoft.com/office/2007/relationships/hdphoto" Target="../media/hdphoto5.wdp"/><Relationship Id="rId12" Type="http://schemas.openxmlformats.org/officeDocument/2006/relationships/image" Target="../media/image39.png"/><Relationship Id="rId13" Type="http://schemas.microsoft.com/office/2007/relationships/hdphoto" Target="../media/hdphoto6.wdp"/><Relationship Id="rId1" Type="http://schemas.openxmlformats.org/officeDocument/2006/relationships/slideLayout" Target="../slideLayouts/slideLayout2.xml"/><Relationship Id="rId2" Type="http://schemas.openxmlformats.org/officeDocument/2006/relationships/image" Target="../media/image34.jpg"/><Relationship Id="rId3" Type="http://schemas.openxmlformats.org/officeDocument/2006/relationships/image" Target="../media/image1.png"/><Relationship Id="rId4" Type="http://schemas.openxmlformats.org/officeDocument/2006/relationships/image" Target="../media/image35.png"/><Relationship Id="rId5" Type="http://schemas.microsoft.com/office/2007/relationships/hdphoto" Target="../media/hdphoto2.wdp"/><Relationship Id="rId6" Type="http://schemas.openxmlformats.org/officeDocument/2006/relationships/image" Target="../media/image36.png"/><Relationship Id="rId7" Type="http://schemas.microsoft.com/office/2007/relationships/hdphoto" Target="../media/hdphoto3.wdp"/><Relationship Id="rId8" Type="http://schemas.openxmlformats.org/officeDocument/2006/relationships/image" Target="../media/image37.png"/><Relationship Id="rId9" Type="http://schemas.microsoft.com/office/2007/relationships/hdphoto" Target="../media/hdphoto4.wdp"/><Relationship Id="rId10" Type="http://schemas.openxmlformats.org/officeDocument/2006/relationships/image" Target="../media/image38.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0.jpg"/><Relationship Id="rId3" Type="http://schemas.openxmlformats.org/officeDocument/2006/relationships/image" Target="../media/image1.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1.jpg"/><Relationship Id="rId3" Type="http://schemas.openxmlformats.org/officeDocument/2006/relationships/image" Target="../media/image1.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2.jp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jpg"/><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05ACE9D-F3ED-4E62-9984-14FB55E4EBEB}"/>
              </a:ext>
            </a:extLst>
          </p:cNvPr>
          <p:cNvSpPr>
            <a:spLocks noGrp="1"/>
          </p:cNvSpPr>
          <p:nvPr>
            <p:ph type="title"/>
          </p:nvPr>
        </p:nvSpPr>
        <p:spPr>
          <a:xfrm>
            <a:off x="497005" y="369118"/>
            <a:ext cx="8543925" cy="1325563"/>
          </a:xfrm>
        </p:spPr>
        <p:txBody>
          <a:bodyPr>
            <a:normAutofit/>
          </a:bodyPr>
          <a:lstStyle/>
          <a:p>
            <a:pPr algn="ctr"/>
            <a:r>
              <a:rPr lang="en-GB" sz="7200" b="1" dirty="0"/>
              <a:t>Year 6</a:t>
            </a:r>
          </a:p>
        </p:txBody>
      </p:sp>
      <p:sp>
        <p:nvSpPr>
          <p:cNvPr id="3" name="Content Placeholder 2">
            <a:extLst>
              <a:ext uri="{FF2B5EF4-FFF2-40B4-BE49-F238E27FC236}">
                <a16:creationId xmlns="" xmlns:a16="http://schemas.microsoft.com/office/drawing/2014/main" id="{390EE331-91E4-40E7-B3D9-7FC3C34A0704}"/>
              </a:ext>
            </a:extLst>
          </p:cNvPr>
          <p:cNvSpPr>
            <a:spLocks noGrp="1"/>
          </p:cNvSpPr>
          <p:nvPr>
            <p:ph idx="1"/>
          </p:nvPr>
        </p:nvSpPr>
        <p:spPr>
          <a:xfrm>
            <a:off x="497005" y="1694681"/>
            <a:ext cx="8543925" cy="481347"/>
          </a:xfrm>
        </p:spPr>
        <p:txBody>
          <a:bodyPr/>
          <a:lstStyle/>
          <a:p>
            <a:pPr marL="0" indent="0" algn="ctr">
              <a:buNone/>
            </a:pPr>
            <a:r>
              <a:rPr lang="en-GB" dirty="0"/>
              <a:t>The wonder of God’s love in creating new life</a:t>
            </a:r>
          </a:p>
        </p:txBody>
      </p:sp>
      <p:sp>
        <p:nvSpPr>
          <p:cNvPr id="6" name="Rectangle: Rounded Corners 5">
            <a:extLst>
              <a:ext uri="{FF2B5EF4-FFF2-40B4-BE49-F238E27FC236}">
                <a16:creationId xmlns="" xmlns:a16="http://schemas.microsoft.com/office/drawing/2014/main" id="{AF1F5E40-8D91-43BA-B935-C50CF346E3E4}"/>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1. 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pic>
        <p:nvPicPr>
          <p:cNvPr id="10" name="Picture 9">
            <a:hlinkClick r:id="" action="ppaction://hlinkshowjump?jump=endshow"/>
            <a:extLst>
              <a:ext uri="{FF2B5EF4-FFF2-40B4-BE49-F238E27FC236}">
                <a16:creationId xmlns="" xmlns:a16="http://schemas.microsoft.com/office/drawing/2014/main" id="{F2803C26-5B18-47CC-B5A0-28B739FC4C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9" name="Picture 8">
            <a:extLst>
              <a:ext uri="{FF2B5EF4-FFF2-40B4-BE49-F238E27FC236}">
                <a16:creationId xmlns="" xmlns:a16="http://schemas.microsoft.com/office/drawing/2014/main" id="{D7C9072F-2475-481E-ABA3-A045D6B8809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172002" y="2187045"/>
            <a:ext cx="3491213" cy="4676769"/>
          </a:xfrm>
          <a:prstGeom prst="rect">
            <a:avLst/>
          </a:prstGeom>
        </p:spPr>
      </p:pic>
    </p:spTree>
    <p:extLst>
      <p:ext uri="{BB962C8B-B14F-4D97-AF65-F5344CB8AC3E}">
        <p14:creationId xmlns:p14="http://schemas.microsoft.com/office/powerpoint/2010/main" val="2609557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390EE331-91E4-40E7-B3D9-7FC3C34A0704}"/>
              </a:ext>
            </a:extLst>
          </p:cNvPr>
          <p:cNvSpPr txBox="1">
            <a:spLocks noGrp="1"/>
          </p:cNvSpPr>
          <p:nvPr>
            <p:ph idx="1"/>
          </p:nvPr>
        </p:nvSpPr>
        <p:spPr>
          <a:xfrm>
            <a:off x="258558" y="662134"/>
            <a:ext cx="4471531" cy="294602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ts val="1320"/>
              </a:lnSpc>
              <a:spcBef>
                <a:spcPts val="0"/>
              </a:spcBef>
              <a:buNone/>
            </a:pPr>
            <a:r>
              <a:rPr lang="en-US" sz="1000" dirty="0"/>
              <a:t>This Powerpoint presentation is a simplified form of the </a:t>
            </a:r>
            <a:r>
              <a:rPr lang="en-US" sz="1000" dirty="0" smtClean="0"/>
              <a:t/>
            </a:r>
            <a:br>
              <a:rPr lang="en-US" sz="1000" dirty="0" smtClean="0"/>
            </a:br>
            <a:r>
              <a:rPr lang="en-US" sz="1000" i="1" dirty="0" smtClean="0"/>
              <a:t>A Journey </a:t>
            </a:r>
            <a:r>
              <a:rPr lang="en-US" sz="1000" i="1" dirty="0"/>
              <a:t>in </a:t>
            </a:r>
            <a:r>
              <a:rPr lang="en-US" sz="1000" i="1" dirty="0" smtClean="0"/>
              <a:t>Love </a:t>
            </a:r>
            <a:r>
              <a:rPr lang="en-US" sz="1000" dirty="0"/>
              <a:t>book and should be used in conjunction with </a:t>
            </a:r>
            <a:r>
              <a:rPr lang="en-US" sz="1000" dirty="0" smtClean="0"/>
              <a:t/>
            </a:r>
            <a:br>
              <a:rPr lang="en-US" sz="1000" dirty="0" smtClean="0"/>
            </a:br>
            <a:r>
              <a:rPr lang="en-US" sz="1000" dirty="0" smtClean="0"/>
              <a:t>this </a:t>
            </a:r>
            <a:r>
              <a:rPr lang="en-US" sz="1000" dirty="0"/>
              <a:t>publication.</a:t>
            </a:r>
          </a:p>
          <a:p>
            <a:pPr marL="0" indent="0" algn="ctr">
              <a:lnSpc>
                <a:spcPts val="1320"/>
              </a:lnSpc>
              <a:spcBef>
                <a:spcPts val="0"/>
              </a:spcBef>
              <a:buNone/>
            </a:pPr>
            <a:r>
              <a:rPr lang="en-US" sz="1000" dirty="0"/>
              <a:t>The book is available </a:t>
            </a:r>
            <a:r>
              <a:rPr lang="en-US" sz="1000" dirty="0" smtClean="0"/>
              <a:t>from </a:t>
            </a:r>
            <a:r>
              <a:rPr lang="en-US" sz="1000" dirty="0" err="1" smtClean="0"/>
              <a:t>www.mccrimmons.com</a:t>
            </a:r>
            <a:endParaRPr lang="en-US" sz="1000" dirty="0" smtClean="0">
              <a:cs typeface="Arial"/>
            </a:endParaRPr>
          </a:p>
          <a:p>
            <a:pPr marL="0" indent="0" algn="ctr">
              <a:lnSpc>
                <a:spcPts val="1320"/>
              </a:lnSpc>
              <a:spcBef>
                <a:spcPts val="0"/>
              </a:spcBef>
              <a:buNone/>
            </a:pPr>
            <a:endParaRPr lang="en-US" sz="1000" dirty="0" smtClean="0">
              <a:cs typeface="Arial"/>
            </a:endParaRPr>
          </a:p>
          <a:p>
            <a:pPr marL="0" indent="0" algn="ctr">
              <a:lnSpc>
                <a:spcPts val="1320"/>
              </a:lnSpc>
              <a:spcBef>
                <a:spcPts val="0"/>
              </a:spcBef>
              <a:buNone/>
            </a:pPr>
            <a:r>
              <a:rPr lang="en-US" sz="1000" dirty="0" smtClean="0">
                <a:cs typeface="Arial"/>
              </a:rPr>
              <a:t>Published </a:t>
            </a:r>
            <a:r>
              <a:rPr lang="en-US" sz="1000" dirty="0">
                <a:cs typeface="Arial"/>
              </a:rPr>
              <a:t>in United Kingdom in 2020 by</a:t>
            </a:r>
          </a:p>
          <a:p>
            <a:pPr marL="0" indent="0" algn="ctr">
              <a:lnSpc>
                <a:spcPts val="1320"/>
              </a:lnSpc>
              <a:spcBef>
                <a:spcPts val="0"/>
              </a:spcBef>
              <a:buNone/>
            </a:pPr>
            <a:r>
              <a:rPr lang="en-US" sz="1000" dirty="0" err="1">
                <a:cs typeface="Arial"/>
              </a:rPr>
              <a:t>McCrimmon</a:t>
            </a:r>
            <a:r>
              <a:rPr lang="en-US" sz="1000" dirty="0">
                <a:cs typeface="Arial"/>
              </a:rPr>
              <a:t> Publishing Co. Ltd.</a:t>
            </a:r>
          </a:p>
          <a:p>
            <a:pPr marL="0" indent="0" algn="ctr">
              <a:lnSpc>
                <a:spcPts val="1320"/>
              </a:lnSpc>
              <a:spcBef>
                <a:spcPts val="0"/>
              </a:spcBef>
              <a:buNone/>
            </a:pPr>
            <a:r>
              <a:rPr lang="en-US" sz="1000" dirty="0" err="1">
                <a:cs typeface="Arial"/>
              </a:rPr>
              <a:t>sales@mccrimmons.com</a:t>
            </a:r>
            <a:r>
              <a:rPr lang="en-US" sz="1000" dirty="0">
                <a:cs typeface="Arial"/>
              </a:rPr>
              <a:t> / </a:t>
            </a:r>
            <a:r>
              <a:rPr lang="en-US" sz="1000" dirty="0" smtClean="0">
                <a:cs typeface="Arial"/>
                <a:hlinkClick r:id="rId2"/>
              </a:rPr>
              <a:t>www.mccrimmons.com</a:t>
            </a:r>
            <a:endParaRPr lang="en-US" sz="1000" dirty="0" smtClean="0">
              <a:cs typeface="Arial"/>
            </a:endParaRPr>
          </a:p>
          <a:p>
            <a:pPr marL="0" indent="0" algn="ctr">
              <a:lnSpc>
                <a:spcPts val="1320"/>
              </a:lnSpc>
              <a:spcBef>
                <a:spcPts val="0"/>
              </a:spcBef>
              <a:buNone/>
            </a:pPr>
            <a:r>
              <a:rPr lang="en-US" sz="1000" dirty="0" err="1">
                <a:cs typeface="Arial"/>
              </a:rPr>
              <a:t>McCrimmon</a:t>
            </a:r>
            <a:r>
              <a:rPr lang="en-US" sz="1000" dirty="0">
                <a:cs typeface="Arial"/>
              </a:rPr>
              <a:t> order ref: </a:t>
            </a:r>
            <a:r>
              <a:rPr lang="en-US" sz="1000" dirty="0" smtClean="0">
                <a:cs typeface="Arial"/>
              </a:rPr>
              <a:t>MB7863CD</a:t>
            </a:r>
            <a:endParaRPr lang="en-US" sz="1000" dirty="0">
              <a:cs typeface="Arial"/>
            </a:endParaRPr>
          </a:p>
          <a:p>
            <a:pPr marL="0" indent="0" algn="ctr">
              <a:lnSpc>
                <a:spcPts val="1320"/>
              </a:lnSpc>
              <a:spcBef>
                <a:spcPts val="0"/>
              </a:spcBef>
              <a:buNone/>
            </a:pPr>
            <a:endParaRPr lang="en-GB" sz="1000" dirty="0" smtClean="0">
              <a:cs typeface="Arial"/>
            </a:endParaRPr>
          </a:p>
          <a:p>
            <a:pPr marL="0" indent="0" algn="ctr">
              <a:lnSpc>
                <a:spcPts val="1320"/>
              </a:lnSpc>
              <a:spcBef>
                <a:spcPts val="0"/>
              </a:spcBef>
              <a:buNone/>
            </a:pPr>
            <a:r>
              <a:rPr lang="en-GB" sz="1000" dirty="0" smtClean="0">
                <a:cs typeface="Arial"/>
              </a:rPr>
              <a:t>Text © 2005/2006/2020 </a:t>
            </a:r>
            <a:r>
              <a:rPr lang="en-GB" sz="1000" dirty="0" err="1" smtClean="0">
                <a:cs typeface="Arial"/>
              </a:rPr>
              <a:t>Sr</a:t>
            </a:r>
            <a:r>
              <a:rPr lang="en-GB" sz="1000" dirty="0" smtClean="0">
                <a:cs typeface="Arial"/>
              </a:rPr>
              <a:t> Jude </a:t>
            </a:r>
            <a:r>
              <a:rPr lang="en-GB" sz="1000" dirty="0" err="1" smtClean="0">
                <a:cs typeface="Arial"/>
              </a:rPr>
              <a:t>Groden</a:t>
            </a:r>
            <a:r>
              <a:rPr lang="en-GB" sz="1000" dirty="0" smtClean="0">
                <a:cs typeface="Arial"/>
              </a:rPr>
              <a:t> and the following contributors.</a:t>
            </a:r>
          </a:p>
          <a:p>
            <a:pPr marL="0" indent="0" algn="ctr">
              <a:lnSpc>
                <a:spcPts val="1320"/>
              </a:lnSpc>
              <a:spcBef>
                <a:spcPts val="0"/>
              </a:spcBef>
              <a:buNone/>
            </a:pPr>
            <a:r>
              <a:rPr lang="en-GB" sz="1000" dirty="0">
                <a:cs typeface="Arial"/>
              </a:rPr>
              <a:t>﻿Dr </a:t>
            </a:r>
            <a:r>
              <a:rPr lang="en-GB" sz="1000" dirty="0" err="1">
                <a:cs typeface="Arial"/>
              </a:rPr>
              <a:t>Sathi</a:t>
            </a:r>
            <a:r>
              <a:rPr lang="en-GB" sz="1000" dirty="0">
                <a:cs typeface="Arial"/>
              </a:rPr>
              <a:t> </a:t>
            </a:r>
            <a:r>
              <a:rPr lang="en-GB" sz="1000" dirty="0" err="1">
                <a:cs typeface="Arial"/>
              </a:rPr>
              <a:t>Aiya</a:t>
            </a:r>
            <a:r>
              <a:rPr lang="en-GB" sz="1000" dirty="0">
                <a:cs typeface="Arial"/>
              </a:rPr>
              <a:t> / </a:t>
            </a:r>
            <a:r>
              <a:rPr lang="en-GB" sz="1000" dirty="0" err="1">
                <a:cs typeface="Arial"/>
              </a:rPr>
              <a:t>Ilse</a:t>
            </a:r>
            <a:r>
              <a:rPr lang="en-GB" sz="1000" dirty="0">
                <a:cs typeface="Arial"/>
              </a:rPr>
              <a:t> </a:t>
            </a:r>
            <a:r>
              <a:rPr lang="en-GB" sz="1000" dirty="0" err="1">
                <a:cs typeface="Arial"/>
              </a:rPr>
              <a:t>Brockling</a:t>
            </a:r>
            <a:r>
              <a:rPr lang="en-GB" sz="1000" dirty="0">
                <a:cs typeface="Arial"/>
              </a:rPr>
              <a:t> / </a:t>
            </a:r>
            <a:r>
              <a:rPr lang="en-GB" sz="1000" dirty="0" err="1">
                <a:cs typeface="Arial"/>
              </a:rPr>
              <a:t>Fr</a:t>
            </a:r>
            <a:r>
              <a:rPr lang="en-GB" sz="1000" dirty="0">
                <a:cs typeface="Arial"/>
              </a:rPr>
              <a:t> David Clemens</a:t>
            </a:r>
          </a:p>
          <a:p>
            <a:pPr marL="0" indent="0" algn="ctr">
              <a:lnSpc>
                <a:spcPts val="1320"/>
              </a:lnSpc>
              <a:spcBef>
                <a:spcPts val="0"/>
              </a:spcBef>
              <a:buNone/>
            </a:pPr>
            <a:r>
              <a:rPr lang="en-GB" sz="1000" dirty="0">
                <a:cs typeface="Arial"/>
              </a:rPr>
              <a:t>Sarah </a:t>
            </a:r>
            <a:r>
              <a:rPr lang="en-GB" sz="1000" dirty="0" err="1">
                <a:cs typeface="Arial"/>
              </a:rPr>
              <a:t>Feist</a:t>
            </a:r>
            <a:r>
              <a:rPr lang="en-GB" sz="1000" dirty="0">
                <a:cs typeface="Arial"/>
              </a:rPr>
              <a:t> / Shaun </a:t>
            </a:r>
            <a:r>
              <a:rPr lang="en-GB" sz="1000" dirty="0" err="1">
                <a:cs typeface="Arial"/>
              </a:rPr>
              <a:t>Kelliher</a:t>
            </a:r>
            <a:r>
              <a:rPr lang="en-GB" sz="1000" dirty="0">
                <a:cs typeface="Arial"/>
              </a:rPr>
              <a:t> / Patrick </a:t>
            </a:r>
            <a:r>
              <a:rPr lang="en-GB" sz="1000" dirty="0" smtClean="0">
                <a:cs typeface="Arial"/>
              </a:rPr>
              <a:t>Harrison.</a:t>
            </a:r>
          </a:p>
          <a:p>
            <a:pPr marL="0" indent="0" algn="ctr">
              <a:lnSpc>
                <a:spcPts val="1320"/>
              </a:lnSpc>
              <a:spcBef>
                <a:spcPts val="0"/>
              </a:spcBef>
              <a:buNone/>
            </a:pPr>
            <a:r>
              <a:rPr lang="en-GB" sz="1000" dirty="0" smtClean="0">
                <a:cs typeface="Arial"/>
              </a:rPr>
              <a:t>Narrative text: </a:t>
            </a:r>
            <a:r>
              <a:rPr lang="en-GB" sz="1000" dirty="0" err="1" smtClean="0">
                <a:cs typeface="Arial"/>
              </a:rPr>
              <a:t>Sr</a:t>
            </a:r>
            <a:r>
              <a:rPr lang="en-GB" sz="1000" dirty="0" smtClean="0">
                <a:cs typeface="Arial"/>
              </a:rPr>
              <a:t> Jude </a:t>
            </a:r>
            <a:r>
              <a:rPr lang="en-GB" sz="1000" dirty="0" err="1" smtClean="0">
                <a:cs typeface="Arial"/>
              </a:rPr>
              <a:t>Groden</a:t>
            </a:r>
            <a:r>
              <a:rPr lang="en-GB" sz="1000" dirty="0" smtClean="0">
                <a:cs typeface="Arial"/>
              </a:rPr>
              <a:t>.</a:t>
            </a:r>
          </a:p>
          <a:p>
            <a:pPr marL="0" indent="0" algn="ctr">
              <a:lnSpc>
                <a:spcPts val="1320"/>
              </a:lnSpc>
              <a:spcBef>
                <a:spcPts val="0"/>
              </a:spcBef>
              <a:buNone/>
            </a:pPr>
            <a:endParaRPr lang="en-GB" sz="1000" dirty="0">
              <a:cs typeface="Arial"/>
            </a:endParaRPr>
          </a:p>
          <a:p>
            <a:pPr marL="0" indent="0" algn="ctr">
              <a:lnSpc>
                <a:spcPts val="1320"/>
              </a:lnSpc>
              <a:spcBef>
                <a:spcPts val="0"/>
              </a:spcBef>
              <a:buNone/>
            </a:pPr>
            <a:r>
              <a:rPr lang="en-GB" sz="1000" dirty="0" err="1" smtClean="0">
                <a:cs typeface="Arial"/>
              </a:rPr>
              <a:t>Powerpoint</a:t>
            </a:r>
            <a:r>
              <a:rPr lang="en-GB" sz="1000" dirty="0" smtClean="0">
                <a:cs typeface="Arial"/>
              </a:rPr>
              <a:t> construction and design by </a:t>
            </a:r>
            <a:r>
              <a:rPr lang="en-GB" sz="1000" dirty="0" err="1" smtClean="0">
                <a:cs typeface="Arial"/>
              </a:rPr>
              <a:t>Éanna</a:t>
            </a:r>
            <a:r>
              <a:rPr lang="en-GB" sz="1000" dirty="0" smtClean="0">
                <a:cs typeface="Arial"/>
              </a:rPr>
              <a:t> </a:t>
            </a:r>
            <a:r>
              <a:rPr lang="en-GB" sz="1000" dirty="0" err="1" smtClean="0">
                <a:cs typeface="Arial"/>
              </a:rPr>
              <a:t>McAteer</a:t>
            </a:r>
            <a:endParaRPr lang="en-GB" sz="1000" dirty="0" smtClean="0">
              <a:cs typeface="Arial"/>
            </a:endParaRPr>
          </a:p>
        </p:txBody>
      </p:sp>
      <p:sp>
        <p:nvSpPr>
          <p:cNvPr id="5" name="TextBox 4"/>
          <p:cNvSpPr txBox="1"/>
          <p:nvPr/>
        </p:nvSpPr>
        <p:spPr>
          <a:xfrm>
            <a:off x="280940" y="3787293"/>
            <a:ext cx="4521969" cy="2031326"/>
          </a:xfrm>
          <a:prstGeom prst="rect">
            <a:avLst/>
          </a:prstGeom>
          <a:noFill/>
        </p:spPr>
        <p:txBody>
          <a:bodyPr wrap="square" rtlCol="0">
            <a:spAutoFit/>
          </a:bodyPr>
          <a:lstStyle/>
          <a:p>
            <a:r>
              <a:rPr lang="en-US" sz="900" i="1" dirty="0" smtClean="0">
                <a:latin typeface="Arial"/>
                <a:cs typeface="Arial"/>
              </a:rPr>
              <a:t>Acknowledgements</a:t>
            </a:r>
            <a:endParaRPr lang="en-US" sz="900" i="1" dirty="0">
              <a:latin typeface="Arial"/>
              <a:cs typeface="Arial"/>
            </a:endParaRPr>
          </a:p>
          <a:p>
            <a:r>
              <a:rPr lang="en-US" sz="900" dirty="0">
                <a:latin typeface="Arial"/>
                <a:cs typeface="Arial"/>
              </a:rPr>
              <a:t>Most of the mages used in this Powerpoint presentation are from </a:t>
            </a:r>
            <a:r>
              <a:rPr lang="en-US" sz="900" dirty="0">
                <a:latin typeface="Arial"/>
                <a:cs typeface="Arial"/>
                <a:hlinkClick r:id="rId3"/>
              </a:rPr>
              <a:t>www.pixabay.com</a:t>
            </a:r>
            <a:r>
              <a:rPr lang="en-US" sz="900" dirty="0">
                <a:latin typeface="Arial"/>
                <a:cs typeface="Arial"/>
              </a:rPr>
              <a:t> </a:t>
            </a:r>
            <a:r>
              <a:rPr lang="en-US" sz="900" dirty="0" err="1">
                <a:latin typeface="Arial"/>
                <a:cs typeface="Arial"/>
              </a:rPr>
              <a:t>Pixabay</a:t>
            </a:r>
            <a:r>
              <a:rPr lang="en-US" sz="900" dirty="0">
                <a:latin typeface="Arial"/>
                <a:cs typeface="Arial"/>
              </a:rPr>
              <a:t> are an online (free to use for commercial use) image library.</a:t>
            </a:r>
          </a:p>
          <a:p>
            <a:endParaRPr lang="en-US" sz="900" dirty="0">
              <a:latin typeface="Arial"/>
              <a:cs typeface="Arial"/>
            </a:endParaRPr>
          </a:p>
          <a:p>
            <a:r>
              <a:rPr lang="en-US" sz="900" i="1" dirty="0">
                <a:latin typeface="Arial"/>
                <a:cs typeface="Arial"/>
              </a:rPr>
              <a:t>Other image credits</a:t>
            </a:r>
          </a:p>
          <a:p>
            <a:endParaRPr lang="en-US" sz="900" dirty="0">
              <a:latin typeface="Arial"/>
              <a:cs typeface="Arial"/>
            </a:endParaRPr>
          </a:p>
          <a:p>
            <a:r>
              <a:rPr lang="en-US" sz="900" dirty="0" smtClean="0">
                <a:latin typeface="Arial"/>
                <a:cs typeface="Arial"/>
              </a:rPr>
              <a:t>Slide 1</a:t>
            </a:r>
            <a:r>
              <a:rPr lang="en-US" sz="900" dirty="0">
                <a:latin typeface="Arial"/>
                <a:cs typeface="Arial"/>
              </a:rPr>
              <a:t>	</a:t>
            </a:r>
            <a:r>
              <a:rPr lang="en-US" sz="900" dirty="0" err="1" smtClean="0">
                <a:latin typeface="Arial"/>
                <a:cs typeface="Arial"/>
              </a:rPr>
              <a:t>unsplash</a:t>
            </a:r>
            <a:r>
              <a:rPr lang="en-US" sz="900" dirty="0" smtClean="0">
                <a:latin typeface="Arial"/>
                <a:cs typeface="Arial"/>
              </a:rPr>
              <a:t> </a:t>
            </a:r>
            <a:r>
              <a:rPr lang="en-US" sz="900" dirty="0">
                <a:latin typeface="Arial"/>
                <a:cs typeface="Arial"/>
              </a:rPr>
              <a:t>(Kelly </a:t>
            </a:r>
            <a:r>
              <a:rPr lang="en-US" sz="900" dirty="0" err="1">
                <a:latin typeface="Arial"/>
                <a:cs typeface="Arial"/>
              </a:rPr>
              <a:t>Sikkema</a:t>
            </a:r>
            <a:r>
              <a:rPr lang="en-US" sz="900" dirty="0" smtClean="0">
                <a:latin typeface="Arial"/>
                <a:cs typeface="Arial"/>
              </a:rPr>
              <a:t>)</a:t>
            </a:r>
            <a:endParaRPr lang="en-GB" sz="900" dirty="0">
              <a:latin typeface="Arial"/>
              <a:cs typeface="Arial"/>
            </a:endParaRPr>
          </a:p>
          <a:p>
            <a:r>
              <a:rPr lang="en-US" sz="900" dirty="0" smtClean="0">
                <a:latin typeface="Arial"/>
                <a:cs typeface="Arial"/>
              </a:rPr>
              <a:t>Slide 3</a:t>
            </a:r>
            <a:r>
              <a:rPr lang="en-US" sz="900" dirty="0">
                <a:latin typeface="Arial"/>
                <a:cs typeface="Arial"/>
              </a:rPr>
              <a:t>	</a:t>
            </a:r>
            <a:r>
              <a:rPr lang="en-US" sz="900" dirty="0" err="1" smtClean="0">
                <a:latin typeface="Arial"/>
                <a:cs typeface="Arial"/>
              </a:rPr>
              <a:t>Pexels</a:t>
            </a:r>
            <a:r>
              <a:rPr lang="en-US" sz="900" dirty="0" smtClean="0">
                <a:latin typeface="Arial"/>
                <a:cs typeface="Arial"/>
              </a:rPr>
              <a:t> </a:t>
            </a:r>
            <a:r>
              <a:rPr lang="en-US" sz="900" dirty="0">
                <a:latin typeface="Arial"/>
                <a:cs typeface="Arial"/>
              </a:rPr>
              <a:t>(Georgia </a:t>
            </a:r>
            <a:r>
              <a:rPr lang="en-US" sz="900" dirty="0" err="1">
                <a:latin typeface="Arial"/>
                <a:cs typeface="Arial"/>
              </a:rPr>
              <a:t>Maciel</a:t>
            </a:r>
            <a:r>
              <a:rPr lang="en-US" sz="900" dirty="0" smtClean="0">
                <a:latin typeface="Arial"/>
                <a:cs typeface="Arial"/>
              </a:rPr>
              <a:t>)</a:t>
            </a:r>
            <a:endParaRPr lang="en-GB" sz="900" dirty="0">
              <a:latin typeface="Arial"/>
              <a:cs typeface="Arial"/>
            </a:endParaRPr>
          </a:p>
          <a:p>
            <a:r>
              <a:rPr lang="en-US" sz="900" dirty="0" smtClean="0">
                <a:latin typeface="Arial"/>
                <a:cs typeface="Arial"/>
              </a:rPr>
              <a:t>Slide 4</a:t>
            </a:r>
            <a:r>
              <a:rPr lang="en-US" sz="900" dirty="0">
                <a:latin typeface="Arial"/>
                <a:cs typeface="Arial"/>
              </a:rPr>
              <a:t>	</a:t>
            </a:r>
            <a:r>
              <a:rPr lang="en-US" sz="900" dirty="0" err="1" smtClean="0">
                <a:latin typeface="Arial"/>
                <a:cs typeface="Arial"/>
              </a:rPr>
              <a:t>netclipart.com</a:t>
            </a:r>
            <a:endParaRPr lang="en-GB" sz="900" dirty="0">
              <a:latin typeface="Arial"/>
              <a:cs typeface="Arial"/>
            </a:endParaRPr>
          </a:p>
          <a:p>
            <a:r>
              <a:rPr lang="en-US" sz="900" dirty="0" smtClean="0">
                <a:latin typeface="Arial"/>
                <a:cs typeface="Arial"/>
              </a:rPr>
              <a:t>Slide 5</a:t>
            </a:r>
            <a:r>
              <a:rPr lang="en-US" sz="900" dirty="0">
                <a:latin typeface="Arial"/>
                <a:cs typeface="Arial"/>
              </a:rPr>
              <a:t>	</a:t>
            </a:r>
            <a:r>
              <a:rPr lang="en-US" sz="900" dirty="0" err="1" smtClean="0">
                <a:latin typeface="Arial"/>
                <a:cs typeface="Arial"/>
              </a:rPr>
              <a:t>maxpixel.net</a:t>
            </a:r>
            <a:endParaRPr lang="en-GB" sz="900" dirty="0">
              <a:latin typeface="Arial"/>
              <a:cs typeface="Arial"/>
            </a:endParaRPr>
          </a:p>
          <a:p>
            <a:r>
              <a:rPr lang="en-US" sz="900" dirty="0" smtClean="0">
                <a:latin typeface="Arial"/>
                <a:cs typeface="Arial"/>
              </a:rPr>
              <a:t>Slide 6</a:t>
            </a:r>
            <a:r>
              <a:rPr lang="en-US" sz="900" dirty="0">
                <a:latin typeface="Arial"/>
                <a:cs typeface="Arial"/>
              </a:rPr>
              <a:t>	</a:t>
            </a:r>
            <a:r>
              <a:rPr lang="en-US" sz="900" dirty="0" err="1" smtClean="0">
                <a:latin typeface="Arial"/>
                <a:cs typeface="Arial"/>
              </a:rPr>
              <a:t>Pexels</a:t>
            </a:r>
            <a:r>
              <a:rPr lang="en-US" sz="900" dirty="0" smtClean="0">
                <a:latin typeface="Arial"/>
                <a:cs typeface="Arial"/>
              </a:rPr>
              <a:t> </a:t>
            </a:r>
            <a:r>
              <a:rPr lang="en-US" sz="900" dirty="0">
                <a:latin typeface="Arial"/>
                <a:cs typeface="Arial"/>
              </a:rPr>
              <a:t>(</a:t>
            </a:r>
            <a:r>
              <a:rPr lang="en-US" sz="900" dirty="0" err="1">
                <a:latin typeface="Arial"/>
                <a:cs typeface="Arial"/>
              </a:rPr>
              <a:t>Chermiti</a:t>
            </a:r>
            <a:r>
              <a:rPr lang="en-US" sz="900" dirty="0">
                <a:latin typeface="Arial"/>
                <a:cs typeface="Arial"/>
              </a:rPr>
              <a:t> Mohamed</a:t>
            </a:r>
            <a:r>
              <a:rPr lang="en-US" sz="900" dirty="0" smtClean="0">
                <a:latin typeface="Arial"/>
                <a:cs typeface="Arial"/>
              </a:rPr>
              <a:t>)</a:t>
            </a:r>
            <a:endParaRPr lang="en-GB" sz="900" dirty="0">
              <a:latin typeface="Arial"/>
              <a:cs typeface="Arial"/>
            </a:endParaRPr>
          </a:p>
          <a:p>
            <a:r>
              <a:rPr lang="en-US" sz="900" dirty="0" smtClean="0">
                <a:latin typeface="Arial"/>
                <a:cs typeface="Arial"/>
              </a:rPr>
              <a:t>Slide 11</a:t>
            </a:r>
            <a:r>
              <a:rPr lang="en-US" sz="900" dirty="0">
                <a:latin typeface="Arial"/>
                <a:cs typeface="Arial"/>
              </a:rPr>
              <a:t>	</a:t>
            </a:r>
            <a:r>
              <a:rPr lang="en-US" sz="900" dirty="0" err="1" smtClean="0">
                <a:latin typeface="Arial"/>
                <a:cs typeface="Arial"/>
              </a:rPr>
              <a:t>Pexels</a:t>
            </a:r>
            <a:r>
              <a:rPr lang="en-US" sz="900" dirty="0" smtClean="0">
                <a:latin typeface="Arial"/>
                <a:cs typeface="Arial"/>
              </a:rPr>
              <a:t> </a:t>
            </a:r>
            <a:r>
              <a:rPr lang="en-US" sz="900" dirty="0">
                <a:latin typeface="Arial"/>
                <a:cs typeface="Arial"/>
              </a:rPr>
              <a:t>(</a:t>
            </a:r>
            <a:r>
              <a:rPr lang="en-US" sz="900" dirty="0" err="1">
                <a:latin typeface="Arial"/>
                <a:cs typeface="Arial"/>
              </a:rPr>
              <a:t>Rushay</a:t>
            </a:r>
            <a:r>
              <a:rPr lang="en-US" sz="900" dirty="0">
                <a:latin typeface="Arial"/>
                <a:cs typeface="Arial"/>
              </a:rPr>
              <a:t> </a:t>
            </a:r>
            <a:r>
              <a:rPr lang="en-US" sz="900" dirty="0" err="1">
                <a:latin typeface="Arial"/>
                <a:cs typeface="Arial"/>
              </a:rPr>
              <a:t>Booysen</a:t>
            </a:r>
            <a:r>
              <a:rPr lang="en-US" sz="900" dirty="0" smtClean="0">
                <a:latin typeface="Arial"/>
                <a:cs typeface="Arial"/>
              </a:rPr>
              <a:t>)</a:t>
            </a:r>
            <a:endParaRPr lang="en-GB" sz="900" dirty="0">
              <a:latin typeface="Arial"/>
              <a:cs typeface="Arial"/>
            </a:endParaRPr>
          </a:p>
          <a:p>
            <a:r>
              <a:rPr lang="en-US" sz="900" dirty="0" smtClean="0">
                <a:latin typeface="Arial"/>
                <a:cs typeface="Arial"/>
              </a:rPr>
              <a:t>Slide 13</a:t>
            </a:r>
            <a:r>
              <a:rPr lang="en-US" sz="900" dirty="0">
                <a:latin typeface="Arial"/>
                <a:cs typeface="Arial"/>
              </a:rPr>
              <a:t>	</a:t>
            </a:r>
            <a:r>
              <a:rPr lang="en-US" sz="900" dirty="0" err="1" smtClean="0">
                <a:latin typeface="Arial"/>
                <a:cs typeface="Arial"/>
              </a:rPr>
              <a:t>Pexels</a:t>
            </a:r>
            <a:r>
              <a:rPr lang="en-US" sz="900" dirty="0" smtClean="0">
                <a:latin typeface="Arial"/>
                <a:cs typeface="Arial"/>
              </a:rPr>
              <a:t> </a:t>
            </a:r>
            <a:r>
              <a:rPr lang="en-US" sz="900" dirty="0">
                <a:latin typeface="Arial"/>
                <a:cs typeface="Arial"/>
              </a:rPr>
              <a:t>(Andre Furtado</a:t>
            </a:r>
            <a:r>
              <a:rPr lang="en-US" sz="900" dirty="0" smtClean="0">
                <a:latin typeface="Arial"/>
                <a:cs typeface="Arial"/>
              </a:rPr>
              <a:t>)</a:t>
            </a:r>
            <a:endParaRPr lang="en-GB" sz="900" dirty="0">
              <a:latin typeface="Arial"/>
              <a:cs typeface="Arial"/>
            </a:endParaRPr>
          </a:p>
          <a:p>
            <a:r>
              <a:rPr lang="en-US" sz="900" dirty="0" smtClean="0">
                <a:latin typeface="Arial"/>
                <a:cs typeface="Arial"/>
              </a:rPr>
              <a:t>Slide15 </a:t>
            </a:r>
            <a:r>
              <a:rPr lang="mr-IN" sz="900" dirty="0" smtClean="0">
                <a:latin typeface="Arial"/>
                <a:cs typeface="Arial"/>
              </a:rPr>
              <a:t>–</a:t>
            </a:r>
            <a:r>
              <a:rPr lang="en-US" sz="900" dirty="0" smtClean="0">
                <a:latin typeface="Arial"/>
                <a:cs typeface="Arial"/>
              </a:rPr>
              <a:t>19</a:t>
            </a:r>
            <a:r>
              <a:rPr lang="en-US" sz="900" dirty="0">
                <a:latin typeface="Arial"/>
                <a:cs typeface="Arial"/>
              </a:rPr>
              <a:t>	</a:t>
            </a:r>
            <a:r>
              <a:rPr lang="en-US" sz="900" dirty="0" err="1" smtClean="0">
                <a:latin typeface="Arial"/>
                <a:cs typeface="Arial"/>
              </a:rPr>
              <a:t>www.vecteezy.com</a:t>
            </a:r>
            <a:endParaRPr lang="en-US" sz="900" dirty="0">
              <a:latin typeface="Arial"/>
              <a:cs typeface="Arial"/>
            </a:endParaRPr>
          </a:p>
        </p:txBody>
      </p:sp>
      <p:sp>
        <p:nvSpPr>
          <p:cNvPr id="10" name="TextBox 9"/>
          <p:cNvSpPr txBox="1"/>
          <p:nvPr/>
        </p:nvSpPr>
        <p:spPr>
          <a:xfrm>
            <a:off x="5095394" y="423127"/>
            <a:ext cx="4557383" cy="317009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1000" b="1" dirty="0">
                <a:latin typeface="Arial"/>
                <a:cs typeface="Arial"/>
              </a:rPr>
              <a:t>IMPORTANT</a:t>
            </a:r>
          </a:p>
          <a:p>
            <a:pPr algn="ctr"/>
            <a:r>
              <a:rPr lang="en-US" sz="1000" b="1" dirty="0">
                <a:latin typeface="Arial"/>
                <a:cs typeface="Arial"/>
              </a:rPr>
              <a:t>Copyright and Terms and Conditions of use</a:t>
            </a:r>
          </a:p>
          <a:p>
            <a:pPr algn="ctr"/>
            <a:r>
              <a:rPr lang="en-US" sz="1000" dirty="0">
                <a:latin typeface="Arial"/>
                <a:cs typeface="Arial"/>
              </a:rPr>
              <a:t>By using this Powerpoint CD presentation you are agreeing to the following terms and conditions.</a:t>
            </a:r>
          </a:p>
          <a:p>
            <a:pPr algn="ctr"/>
            <a:r>
              <a:rPr lang="en-US" sz="1000" dirty="0">
                <a:latin typeface="Arial"/>
                <a:cs typeface="Arial"/>
              </a:rPr>
              <a:t>All images and text are copyright to the respective owners and can only be used and shown as a presentation within a classroom or other room or area within an educational establishment.</a:t>
            </a:r>
          </a:p>
          <a:p>
            <a:pPr algn="ctr"/>
            <a:endParaRPr lang="en-US" sz="1000" dirty="0">
              <a:latin typeface="Arial"/>
              <a:cs typeface="Arial"/>
            </a:endParaRPr>
          </a:p>
          <a:p>
            <a:pPr algn="ctr"/>
            <a:r>
              <a:rPr lang="en-US" sz="1000" dirty="0">
                <a:latin typeface="Arial"/>
                <a:cs typeface="Arial"/>
              </a:rPr>
              <a:t>– All the files and images contained within this PowerPoint presentation are subject to copyright restrictions and cannot be duplicated, copied or shared as detailed on the CD and CD packaging (Unlawful duplication is prohibited by law)</a:t>
            </a:r>
            <a:r>
              <a:rPr lang="en-US" sz="1000" b="1" dirty="0">
                <a:latin typeface="Arial"/>
                <a:cs typeface="Arial"/>
              </a:rPr>
              <a:t>.</a:t>
            </a:r>
            <a:br>
              <a:rPr lang="en-US" sz="1000" b="1" dirty="0">
                <a:latin typeface="Arial"/>
                <a:cs typeface="Arial"/>
              </a:rPr>
            </a:br>
            <a:r>
              <a:rPr lang="en-US" sz="1000" b="1" dirty="0">
                <a:solidFill>
                  <a:srgbClr val="FF0000"/>
                </a:solidFill>
                <a:latin typeface="Arial"/>
                <a:cs typeface="Arial"/>
              </a:rPr>
              <a:t>– You must NOT share this Powerpoint presentation or any of the text and images by uploading them to a website on the Internet.</a:t>
            </a:r>
            <a:br>
              <a:rPr lang="en-US" sz="1000" b="1" dirty="0">
                <a:solidFill>
                  <a:srgbClr val="FF0000"/>
                </a:solidFill>
                <a:latin typeface="Arial"/>
                <a:cs typeface="Arial"/>
              </a:rPr>
            </a:br>
            <a:r>
              <a:rPr lang="en-US" sz="1000" b="1" dirty="0">
                <a:solidFill>
                  <a:srgbClr val="FF0000"/>
                </a:solidFill>
                <a:latin typeface="Arial"/>
                <a:cs typeface="Arial"/>
              </a:rPr>
              <a:t>If you have purchased a Network Licence you may store the Powerpoint presentation on your Intranet.</a:t>
            </a:r>
          </a:p>
          <a:p>
            <a:pPr algn="ctr"/>
            <a:r>
              <a:rPr lang="en-US" sz="1000" b="1" dirty="0">
                <a:latin typeface="Arial"/>
                <a:cs typeface="Arial"/>
              </a:rPr>
              <a:t>– You must not change/alter or recreate the files in any way or form.</a:t>
            </a:r>
          </a:p>
          <a:p>
            <a:pPr algn="ctr"/>
            <a:r>
              <a:rPr lang="en-US" sz="1000" b="1" dirty="0">
                <a:latin typeface="Arial"/>
                <a:cs typeface="Arial"/>
              </a:rPr>
              <a:t>– If you do not comply with the terms of this </a:t>
            </a:r>
            <a:r>
              <a:rPr lang="en-US" sz="1000" b="1" dirty="0" err="1">
                <a:latin typeface="Arial"/>
                <a:cs typeface="Arial"/>
              </a:rPr>
              <a:t>licence</a:t>
            </a:r>
            <a:r>
              <a:rPr lang="en-US" sz="1000" b="1" dirty="0">
                <a:latin typeface="Arial"/>
                <a:cs typeface="Arial"/>
              </a:rPr>
              <a:t> you could be liable to legal action against you by the copyright holder and/or the agency that acts on their behalf.</a:t>
            </a:r>
            <a:endParaRPr lang="en-US" sz="1000" dirty="0">
              <a:latin typeface="Arial"/>
              <a:cs typeface="Arial"/>
            </a:endParaRPr>
          </a:p>
        </p:txBody>
      </p:sp>
      <p:sp>
        <p:nvSpPr>
          <p:cNvPr id="11" name="TextBox 10"/>
          <p:cNvSpPr txBox="1"/>
          <p:nvPr/>
        </p:nvSpPr>
        <p:spPr>
          <a:xfrm>
            <a:off x="6226848" y="5746103"/>
            <a:ext cx="2161309" cy="369332"/>
          </a:xfrm>
          <a:prstGeom prst="rect">
            <a:avLst/>
          </a:prstGeom>
          <a:noFill/>
        </p:spPr>
        <p:txBody>
          <a:bodyPr wrap="square" rtlCol="0">
            <a:spAutoFit/>
          </a:bodyPr>
          <a:lstStyle/>
          <a:p>
            <a:pPr algn="ctr"/>
            <a:r>
              <a:rPr lang="en-GB" b="1" i="1" dirty="0" smtClean="0">
                <a:solidFill>
                  <a:schemeClr val="accent1"/>
                </a:solidFill>
                <a:latin typeface="Arial"/>
                <a:cs typeface="Arial"/>
              </a:rPr>
              <a:t>CONTINUE</a:t>
            </a:r>
            <a:endParaRPr lang="en-US" b="1" dirty="0">
              <a:solidFill>
                <a:schemeClr val="accent1"/>
              </a:solidFill>
              <a:latin typeface="Arial"/>
              <a:cs typeface="Arial"/>
            </a:endParaRPr>
          </a:p>
        </p:txBody>
      </p:sp>
      <p:sp>
        <p:nvSpPr>
          <p:cNvPr id="12" name="TextBox 11"/>
          <p:cNvSpPr txBox="1"/>
          <p:nvPr/>
        </p:nvSpPr>
        <p:spPr>
          <a:xfrm>
            <a:off x="5988335" y="4112806"/>
            <a:ext cx="2575407" cy="230832"/>
          </a:xfrm>
          <a:prstGeom prst="rect">
            <a:avLst/>
          </a:prstGeom>
          <a:noFill/>
        </p:spPr>
        <p:txBody>
          <a:bodyPr wrap="square" rtlCol="0">
            <a:spAutoFit/>
          </a:bodyPr>
          <a:lstStyle/>
          <a:p>
            <a:pPr algn="ctr"/>
            <a:r>
              <a:rPr lang="en-US" sz="900" i="1" dirty="0" smtClean="0">
                <a:latin typeface="Arial"/>
                <a:cs typeface="Arial"/>
              </a:rPr>
              <a:t>I have read the Terms and Conditions above</a:t>
            </a:r>
            <a:r>
              <a:rPr lang="mr-IN" sz="900" i="1" dirty="0" smtClean="0">
                <a:latin typeface="Arial"/>
                <a:cs typeface="Arial"/>
              </a:rPr>
              <a:t>…</a:t>
            </a:r>
            <a:endParaRPr lang="en-GB" sz="900" i="1" dirty="0" smtClean="0">
              <a:latin typeface="Arial"/>
              <a:cs typeface="Arial"/>
            </a:endParaRPr>
          </a:p>
        </p:txBody>
      </p:sp>
      <p:pic>
        <p:nvPicPr>
          <p:cNvPr id="13" name="Picture 12" descr="play-1873546_1280.png">
            <a:hlinkClick r:id="" action="ppaction://hlinkshowjump?jump=nextslide"/>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6134484" y="3886795"/>
            <a:ext cx="2347578" cy="2347578"/>
          </a:xfrm>
          <a:prstGeom prst="rect">
            <a:avLst/>
          </a:prstGeom>
        </p:spPr>
      </p:pic>
    </p:spTree>
    <p:extLst>
      <p:ext uri="{BB962C8B-B14F-4D97-AF65-F5344CB8AC3E}">
        <p14:creationId xmlns:p14="http://schemas.microsoft.com/office/powerpoint/2010/main" val="8628981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05ACE9D-F3ED-4E62-9984-14FB55E4EBEB}"/>
              </a:ext>
            </a:extLst>
          </p:cNvPr>
          <p:cNvSpPr>
            <a:spLocks noGrp="1"/>
          </p:cNvSpPr>
          <p:nvPr>
            <p:ph type="title"/>
          </p:nvPr>
        </p:nvSpPr>
        <p:spPr/>
        <p:txBody>
          <a:bodyPr>
            <a:normAutofit/>
          </a:bodyPr>
          <a:lstStyle/>
          <a:p>
            <a:r>
              <a:rPr lang="en-GB" sz="7200" dirty="0"/>
              <a:t>Aim</a:t>
            </a:r>
          </a:p>
        </p:txBody>
      </p:sp>
      <p:sp>
        <p:nvSpPr>
          <p:cNvPr id="3" name="Content Placeholder 2">
            <a:extLst>
              <a:ext uri="{FF2B5EF4-FFF2-40B4-BE49-F238E27FC236}">
                <a16:creationId xmlns="" xmlns:a16="http://schemas.microsoft.com/office/drawing/2014/main" id="{390EE331-91E4-40E7-B3D9-7FC3C34A0704}"/>
              </a:ext>
            </a:extLst>
          </p:cNvPr>
          <p:cNvSpPr>
            <a:spLocks noGrp="1"/>
          </p:cNvSpPr>
          <p:nvPr>
            <p:ph idx="1"/>
          </p:nvPr>
        </p:nvSpPr>
        <p:spPr>
          <a:xfrm>
            <a:off x="681038" y="1584951"/>
            <a:ext cx="8543925" cy="1325562"/>
          </a:xfrm>
        </p:spPr>
        <p:txBody>
          <a:bodyPr>
            <a:normAutofit fontScale="77500" lnSpcReduction="20000"/>
          </a:bodyPr>
          <a:lstStyle/>
          <a:p>
            <a:pPr marL="0" indent="0">
              <a:lnSpc>
                <a:spcPts val="2640"/>
              </a:lnSpc>
              <a:buNone/>
            </a:pPr>
            <a:r>
              <a:rPr lang="en-GB" sz="2400" dirty="0"/>
              <a:t>To develop a secure understanding of what stable, caring relationships are and the different kinds there may be. Focusing on Catholic teaching, children will also know and understand about the conception of a child within marriage.</a:t>
            </a:r>
          </a:p>
        </p:txBody>
      </p:sp>
      <p:pic>
        <p:nvPicPr>
          <p:cNvPr id="11" name="Picture 10">
            <a:hlinkClick r:id="" action="ppaction://hlinkshowjump?jump=endshow"/>
            <a:extLst>
              <a:ext uri="{FF2B5EF4-FFF2-40B4-BE49-F238E27FC236}">
                <a16:creationId xmlns="" xmlns:a16="http://schemas.microsoft.com/office/drawing/2014/main" id="{B2698CA5-EAE0-4511-83A9-3874E0C8C0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4" name="Rectangle: Rounded Corners 13">
            <a:extLst>
              <a:ext uri="{FF2B5EF4-FFF2-40B4-BE49-F238E27FC236}">
                <a16:creationId xmlns="" xmlns:a16="http://schemas.microsoft.com/office/drawing/2014/main" id="{F239CBBA-F237-444D-A841-260D048E7FD3}"/>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3</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pic>
        <p:nvPicPr>
          <p:cNvPr id="8" name="Picture 7">
            <a:extLst>
              <a:ext uri="{FF2B5EF4-FFF2-40B4-BE49-F238E27FC236}">
                <a16:creationId xmlns="" xmlns:a16="http://schemas.microsoft.com/office/drawing/2014/main" id="{E27605D8-7E44-4B77-8C8E-3784591E301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635058" y="2910513"/>
            <a:ext cx="4569959" cy="3749710"/>
          </a:xfrm>
          <a:prstGeom prst="rect">
            <a:avLst/>
          </a:prstGeom>
          <a:ln>
            <a:noFill/>
          </a:ln>
          <a:effectLst>
            <a:softEdge rad="112500"/>
          </a:effectLst>
        </p:spPr>
      </p:pic>
    </p:spTree>
    <p:extLst>
      <p:ext uri="{BB962C8B-B14F-4D97-AF65-F5344CB8AC3E}">
        <p14:creationId xmlns:p14="http://schemas.microsoft.com/office/powerpoint/2010/main" val="6295951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Rectangle: Rounded Corners 47">
            <a:extLst>
              <a:ext uri="{FF2B5EF4-FFF2-40B4-BE49-F238E27FC236}">
                <a16:creationId xmlns:a16="http://schemas.microsoft.com/office/drawing/2014/main" xmlns="" id="{392847AD-DED0-4527-A0FF-2837446D42A9}"/>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4</a:t>
            </a:r>
            <a:r>
              <a:rPr lang="en-GB" sz="1000" dirty="0" smtClean="0">
                <a:solidFill>
                  <a:schemeClr val="tx1"/>
                </a:solidFill>
                <a:latin typeface="Arial"/>
                <a:cs typeface="Arial"/>
              </a:rPr>
              <a:t>. </a:t>
            </a:r>
            <a:r>
              <a:rPr lang="en-GB" sz="1000" dirty="0">
                <a:solidFill>
                  <a:schemeClr val="tx1"/>
                </a:solidFill>
                <a:latin typeface="Arial"/>
                <a:cs typeface="Arial"/>
              </a:rPr>
              <a:t>A Journey in Love </a:t>
            </a:r>
            <a:r>
              <a:rPr lang="en-GB" sz="1000" dirty="0" smtClean="0">
                <a:solidFill>
                  <a:schemeClr val="tx1"/>
                </a:solidFill>
                <a:latin typeface="Arial"/>
                <a:cs typeface="Arial"/>
              </a:rPr>
              <a:t/>
            </a:r>
            <a:br>
              <a:rPr lang="en-GB" sz="1000" dirty="0" smtClean="0">
                <a:solidFill>
                  <a:schemeClr val="tx1"/>
                </a:solidFill>
                <a:latin typeface="Arial"/>
                <a:cs typeface="Arial"/>
              </a:rPr>
            </a:br>
            <a:r>
              <a:rPr lang="en-GB" sz="1000" dirty="0" smtClean="0">
                <a:solidFill>
                  <a:schemeClr val="tx1"/>
                </a:solidFill>
                <a:latin typeface="Arial"/>
                <a:cs typeface="Arial"/>
              </a:rPr>
              <a:t>– Year </a:t>
            </a:r>
            <a:r>
              <a:rPr lang="en-GB" sz="1000" dirty="0">
                <a:solidFill>
                  <a:schemeClr val="tx1"/>
                </a:solidFill>
                <a:latin typeface="Arial"/>
                <a:cs typeface="Arial"/>
              </a:rPr>
              <a:t>6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pic>
        <p:nvPicPr>
          <p:cNvPr id="50" name="Picture 49">
            <a:hlinkClick r:id="" action="ppaction://hlinkshowjump?jump=endshow"/>
            <a:extLst>
              <a:ext uri="{FF2B5EF4-FFF2-40B4-BE49-F238E27FC236}">
                <a16:creationId xmlns:a16="http://schemas.microsoft.com/office/drawing/2014/main" xmlns="" id="{ED0B560F-0729-477D-93FC-A7F507F1E5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2" name="Picture 1">
            <a:extLst>
              <a:ext uri="{FF2B5EF4-FFF2-40B4-BE49-F238E27FC236}">
                <a16:creationId xmlns:a16="http://schemas.microsoft.com/office/drawing/2014/main" xmlns="" id="{290F60D3-4BC0-40F9-958D-BCF9435104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72073" y="1128879"/>
            <a:ext cx="4022090" cy="4221622"/>
          </a:xfrm>
          <a:prstGeom prst="rect">
            <a:avLst/>
          </a:prstGeom>
        </p:spPr>
      </p:pic>
      <p:pic>
        <p:nvPicPr>
          <p:cNvPr id="3" name="Picture 2">
            <a:extLst>
              <a:ext uri="{FF2B5EF4-FFF2-40B4-BE49-F238E27FC236}">
                <a16:creationId xmlns:a16="http://schemas.microsoft.com/office/drawing/2014/main" xmlns="" id="{851C2A2B-1806-4192-9D1C-FB14CEEE1F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0087" y="760576"/>
            <a:ext cx="5357985" cy="533684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5" name="TextBox 4">
            <a:extLst>
              <a:ext uri="{FF2B5EF4-FFF2-40B4-BE49-F238E27FC236}">
                <a16:creationId xmlns:a16="http://schemas.microsoft.com/office/drawing/2014/main" xmlns="" id="{02CCB1A6-7186-49F7-B12F-ABA86BE07D69}"/>
              </a:ext>
            </a:extLst>
          </p:cNvPr>
          <p:cNvSpPr txBox="1"/>
          <p:nvPr/>
        </p:nvSpPr>
        <p:spPr>
          <a:xfrm>
            <a:off x="2646551" y="987713"/>
            <a:ext cx="766406" cy="461665"/>
          </a:xfrm>
          <a:prstGeom prst="rect">
            <a:avLst/>
          </a:prstGeom>
          <a:noFill/>
        </p:spPr>
        <p:txBody>
          <a:bodyPr wrap="none" rtlCol="0">
            <a:spAutoFit/>
          </a:bodyPr>
          <a:lstStyle/>
          <a:p>
            <a:r>
              <a:rPr lang="en-GB" sz="2400" dirty="0">
                <a:latin typeface="Arial"/>
              </a:rPr>
              <a:t>God</a:t>
            </a:r>
          </a:p>
        </p:txBody>
      </p:sp>
      <p:sp>
        <p:nvSpPr>
          <p:cNvPr id="7" name="TextBox 6">
            <a:extLst>
              <a:ext uri="{FF2B5EF4-FFF2-40B4-BE49-F238E27FC236}">
                <a16:creationId xmlns:a16="http://schemas.microsoft.com/office/drawing/2014/main" xmlns="" id="{19B1F365-3007-4E4F-B59F-22DE503E09E4}"/>
              </a:ext>
            </a:extLst>
          </p:cNvPr>
          <p:cNvSpPr txBox="1"/>
          <p:nvPr/>
        </p:nvSpPr>
        <p:spPr>
          <a:xfrm>
            <a:off x="3471025" y="2306247"/>
            <a:ext cx="1074333" cy="461665"/>
          </a:xfrm>
          <a:prstGeom prst="rect">
            <a:avLst/>
          </a:prstGeom>
          <a:noFill/>
        </p:spPr>
        <p:txBody>
          <a:bodyPr wrap="none" rtlCol="0">
            <a:spAutoFit/>
          </a:bodyPr>
          <a:lstStyle/>
          <a:p>
            <a:r>
              <a:rPr lang="en-GB" sz="2400" dirty="0">
                <a:latin typeface="Arial"/>
              </a:rPr>
              <a:t>dignity</a:t>
            </a:r>
          </a:p>
        </p:txBody>
      </p:sp>
      <p:sp>
        <p:nvSpPr>
          <p:cNvPr id="9" name="TextBox 8">
            <a:extLst>
              <a:ext uri="{FF2B5EF4-FFF2-40B4-BE49-F238E27FC236}">
                <a16:creationId xmlns:a16="http://schemas.microsoft.com/office/drawing/2014/main" xmlns="" id="{763CA775-5486-4176-BA37-E754C09AFC94}"/>
              </a:ext>
            </a:extLst>
          </p:cNvPr>
          <p:cNvSpPr txBox="1"/>
          <p:nvPr/>
        </p:nvSpPr>
        <p:spPr>
          <a:xfrm>
            <a:off x="1147412" y="2949230"/>
            <a:ext cx="1331164" cy="461665"/>
          </a:xfrm>
          <a:prstGeom prst="rect">
            <a:avLst/>
          </a:prstGeom>
          <a:noFill/>
        </p:spPr>
        <p:txBody>
          <a:bodyPr wrap="none" rtlCol="0">
            <a:spAutoFit/>
          </a:bodyPr>
          <a:lstStyle/>
          <a:p>
            <a:r>
              <a:rPr lang="en-GB" sz="2400" dirty="0">
                <a:latin typeface="Arial"/>
              </a:rPr>
              <a:t>fallopian</a:t>
            </a:r>
          </a:p>
        </p:txBody>
      </p:sp>
      <p:sp>
        <p:nvSpPr>
          <p:cNvPr id="13" name="TextBox 12">
            <a:extLst>
              <a:ext uri="{FF2B5EF4-FFF2-40B4-BE49-F238E27FC236}">
                <a16:creationId xmlns:a16="http://schemas.microsoft.com/office/drawing/2014/main" xmlns="" id="{A2877EFF-738F-4CA6-92AA-3C11EF65543D}"/>
              </a:ext>
            </a:extLst>
          </p:cNvPr>
          <p:cNvSpPr txBox="1"/>
          <p:nvPr/>
        </p:nvSpPr>
        <p:spPr>
          <a:xfrm>
            <a:off x="1157832" y="1674080"/>
            <a:ext cx="1399091" cy="461665"/>
          </a:xfrm>
          <a:prstGeom prst="rect">
            <a:avLst/>
          </a:prstGeom>
          <a:noFill/>
        </p:spPr>
        <p:txBody>
          <a:bodyPr wrap="none" rtlCol="0">
            <a:spAutoFit/>
          </a:bodyPr>
          <a:lstStyle/>
          <a:p>
            <a:r>
              <a:rPr lang="en-GB" sz="2400" dirty="0">
                <a:latin typeface="Arial"/>
              </a:rPr>
              <a:t>Christian</a:t>
            </a:r>
          </a:p>
        </p:txBody>
      </p:sp>
      <p:sp>
        <p:nvSpPr>
          <p:cNvPr id="15" name="TextBox 14">
            <a:extLst>
              <a:ext uri="{FF2B5EF4-FFF2-40B4-BE49-F238E27FC236}">
                <a16:creationId xmlns:a16="http://schemas.microsoft.com/office/drawing/2014/main" xmlns="" id="{C93DB661-4120-41D1-8F86-79D2A1A3CDD1}"/>
              </a:ext>
            </a:extLst>
          </p:cNvPr>
          <p:cNvSpPr txBox="1"/>
          <p:nvPr/>
        </p:nvSpPr>
        <p:spPr>
          <a:xfrm>
            <a:off x="1148715" y="2325127"/>
            <a:ext cx="1382109" cy="461665"/>
          </a:xfrm>
          <a:prstGeom prst="rect">
            <a:avLst/>
          </a:prstGeom>
          <a:noFill/>
        </p:spPr>
        <p:txBody>
          <a:bodyPr wrap="none" rtlCol="0">
            <a:spAutoFit/>
          </a:bodyPr>
          <a:lstStyle/>
          <a:p>
            <a:r>
              <a:rPr lang="en-GB" sz="2400" dirty="0">
                <a:latin typeface="Arial"/>
              </a:rPr>
              <a:t>sexuality</a:t>
            </a:r>
          </a:p>
        </p:txBody>
      </p:sp>
      <p:sp>
        <p:nvSpPr>
          <p:cNvPr id="17" name="TextBox 16">
            <a:extLst>
              <a:ext uri="{FF2B5EF4-FFF2-40B4-BE49-F238E27FC236}">
                <a16:creationId xmlns:a16="http://schemas.microsoft.com/office/drawing/2014/main" xmlns="" id="{53147BA8-94C1-47FC-A6F0-B2A2B7931F3F}"/>
              </a:ext>
            </a:extLst>
          </p:cNvPr>
          <p:cNvSpPr txBox="1"/>
          <p:nvPr/>
        </p:nvSpPr>
        <p:spPr>
          <a:xfrm>
            <a:off x="3467222" y="3576691"/>
            <a:ext cx="1399392" cy="461665"/>
          </a:xfrm>
          <a:prstGeom prst="rect">
            <a:avLst/>
          </a:prstGeom>
          <a:noFill/>
        </p:spPr>
        <p:txBody>
          <a:bodyPr wrap="none" rtlCol="0">
            <a:spAutoFit/>
          </a:bodyPr>
          <a:lstStyle/>
          <a:p>
            <a:r>
              <a:rPr lang="en-GB" sz="2400" dirty="0">
                <a:latin typeface="Arial"/>
              </a:rPr>
              <a:t>conceive</a:t>
            </a:r>
          </a:p>
        </p:txBody>
      </p:sp>
      <p:sp>
        <p:nvSpPr>
          <p:cNvPr id="19" name="TextBox 18">
            <a:extLst>
              <a:ext uri="{FF2B5EF4-FFF2-40B4-BE49-F238E27FC236}">
                <a16:creationId xmlns:a16="http://schemas.microsoft.com/office/drawing/2014/main" xmlns="" id="{0D91B987-EF09-4433-8D33-943F011191A6}"/>
              </a:ext>
            </a:extLst>
          </p:cNvPr>
          <p:cNvSpPr txBox="1"/>
          <p:nvPr/>
        </p:nvSpPr>
        <p:spPr>
          <a:xfrm>
            <a:off x="3497073" y="4211913"/>
            <a:ext cx="1040068" cy="461665"/>
          </a:xfrm>
          <a:prstGeom prst="rect">
            <a:avLst/>
          </a:prstGeom>
          <a:noFill/>
        </p:spPr>
        <p:txBody>
          <a:bodyPr wrap="none" rtlCol="0">
            <a:spAutoFit/>
          </a:bodyPr>
          <a:lstStyle/>
          <a:p>
            <a:r>
              <a:rPr lang="en-GB" sz="2400" dirty="0">
                <a:latin typeface="Arial"/>
              </a:rPr>
              <a:t>uterus</a:t>
            </a:r>
          </a:p>
        </p:txBody>
      </p:sp>
      <p:sp>
        <p:nvSpPr>
          <p:cNvPr id="27" name="TextBox 26">
            <a:extLst>
              <a:ext uri="{FF2B5EF4-FFF2-40B4-BE49-F238E27FC236}">
                <a16:creationId xmlns:a16="http://schemas.microsoft.com/office/drawing/2014/main" xmlns="" id="{EB42F302-9351-452F-87EC-577DAE1F4DFD}"/>
              </a:ext>
            </a:extLst>
          </p:cNvPr>
          <p:cNvSpPr txBox="1"/>
          <p:nvPr/>
        </p:nvSpPr>
        <p:spPr>
          <a:xfrm>
            <a:off x="1212145" y="4237080"/>
            <a:ext cx="992579" cy="461665"/>
          </a:xfrm>
          <a:prstGeom prst="rect">
            <a:avLst/>
          </a:prstGeom>
          <a:noFill/>
        </p:spPr>
        <p:txBody>
          <a:bodyPr wrap="none" rtlCol="0">
            <a:spAutoFit/>
          </a:bodyPr>
          <a:lstStyle/>
          <a:p>
            <a:r>
              <a:rPr lang="en-GB" sz="2400" dirty="0">
                <a:latin typeface="Arial"/>
              </a:rPr>
              <a:t>cervix</a:t>
            </a:r>
          </a:p>
        </p:txBody>
      </p:sp>
      <p:sp>
        <p:nvSpPr>
          <p:cNvPr id="30" name="TextBox 29">
            <a:extLst>
              <a:ext uri="{FF2B5EF4-FFF2-40B4-BE49-F238E27FC236}">
                <a16:creationId xmlns:a16="http://schemas.microsoft.com/office/drawing/2014/main" xmlns="" id="{31AED331-D873-4008-A0A1-A1EA605A4203}"/>
              </a:ext>
            </a:extLst>
          </p:cNvPr>
          <p:cNvSpPr txBox="1"/>
          <p:nvPr/>
        </p:nvSpPr>
        <p:spPr>
          <a:xfrm>
            <a:off x="3199465" y="1638965"/>
            <a:ext cx="1741733" cy="461665"/>
          </a:xfrm>
          <a:prstGeom prst="rect">
            <a:avLst/>
          </a:prstGeom>
          <a:noFill/>
        </p:spPr>
        <p:txBody>
          <a:bodyPr wrap="none" rtlCol="0">
            <a:spAutoFit/>
          </a:bodyPr>
          <a:lstStyle/>
          <a:p>
            <a:r>
              <a:rPr lang="en-GB" sz="2400" dirty="0">
                <a:latin typeface="Arial"/>
              </a:rPr>
              <a:t>appropriate</a:t>
            </a:r>
          </a:p>
        </p:txBody>
      </p:sp>
      <p:sp>
        <p:nvSpPr>
          <p:cNvPr id="91" name="TextBox 90">
            <a:extLst>
              <a:ext uri="{FF2B5EF4-FFF2-40B4-BE49-F238E27FC236}">
                <a16:creationId xmlns:a16="http://schemas.microsoft.com/office/drawing/2014/main" xmlns="" id="{550353A6-C587-4ABD-B6E6-04BA9D43E7AE}"/>
              </a:ext>
            </a:extLst>
          </p:cNvPr>
          <p:cNvSpPr txBox="1"/>
          <p:nvPr/>
        </p:nvSpPr>
        <p:spPr>
          <a:xfrm>
            <a:off x="3228032" y="2941469"/>
            <a:ext cx="1707168" cy="461665"/>
          </a:xfrm>
          <a:prstGeom prst="rect">
            <a:avLst/>
          </a:prstGeom>
          <a:noFill/>
        </p:spPr>
        <p:txBody>
          <a:bodyPr wrap="none" rtlCol="0">
            <a:spAutoFit/>
          </a:bodyPr>
          <a:lstStyle/>
          <a:p>
            <a:r>
              <a:rPr lang="en-GB" sz="2400" dirty="0">
                <a:latin typeface="Arial"/>
              </a:rPr>
              <a:t>intercourse</a:t>
            </a:r>
          </a:p>
        </p:txBody>
      </p:sp>
      <p:sp>
        <p:nvSpPr>
          <p:cNvPr id="95" name="TextBox 94">
            <a:extLst>
              <a:ext uri="{FF2B5EF4-FFF2-40B4-BE49-F238E27FC236}">
                <a16:creationId xmlns:a16="http://schemas.microsoft.com/office/drawing/2014/main" xmlns="" id="{0AC7CD81-2E90-4185-8D69-FDB37CE1C922}"/>
              </a:ext>
            </a:extLst>
          </p:cNvPr>
          <p:cNvSpPr txBox="1"/>
          <p:nvPr/>
        </p:nvSpPr>
        <p:spPr>
          <a:xfrm>
            <a:off x="980699" y="3600277"/>
            <a:ext cx="1758715" cy="461665"/>
          </a:xfrm>
          <a:prstGeom prst="rect">
            <a:avLst/>
          </a:prstGeom>
          <a:noFill/>
        </p:spPr>
        <p:txBody>
          <a:bodyPr wrap="none" rtlCol="0">
            <a:spAutoFit/>
          </a:bodyPr>
          <a:lstStyle/>
          <a:p>
            <a:r>
              <a:rPr lang="en-GB" sz="2400" dirty="0">
                <a:latin typeface="Arial"/>
              </a:rPr>
              <a:t>relationship</a:t>
            </a:r>
          </a:p>
        </p:txBody>
      </p:sp>
      <p:sp>
        <p:nvSpPr>
          <p:cNvPr id="105" name="TextBox 104">
            <a:extLst>
              <a:ext uri="{FF2B5EF4-FFF2-40B4-BE49-F238E27FC236}">
                <a16:creationId xmlns:a16="http://schemas.microsoft.com/office/drawing/2014/main" xmlns="" id="{634DB81C-9584-48CB-BABC-E704ADF4DBA8}"/>
              </a:ext>
            </a:extLst>
          </p:cNvPr>
          <p:cNvSpPr txBox="1"/>
          <p:nvPr/>
        </p:nvSpPr>
        <p:spPr>
          <a:xfrm>
            <a:off x="3497074" y="4839078"/>
            <a:ext cx="1177125" cy="461665"/>
          </a:xfrm>
          <a:prstGeom prst="rect">
            <a:avLst/>
          </a:prstGeom>
          <a:noFill/>
        </p:spPr>
        <p:txBody>
          <a:bodyPr wrap="none" rtlCol="0">
            <a:spAutoFit/>
          </a:bodyPr>
          <a:lstStyle/>
          <a:p>
            <a:r>
              <a:rPr lang="en-GB" sz="2400" dirty="0" smtClean="0">
                <a:latin typeface="Arial"/>
              </a:rPr>
              <a:t>fiancée</a:t>
            </a:r>
            <a:endParaRPr lang="en-GB" sz="2400" dirty="0">
              <a:latin typeface="Arial"/>
            </a:endParaRPr>
          </a:p>
        </p:txBody>
      </p:sp>
      <p:sp>
        <p:nvSpPr>
          <p:cNvPr id="107" name="TextBox 106">
            <a:extLst>
              <a:ext uri="{FF2B5EF4-FFF2-40B4-BE49-F238E27FC236}">
                <a16:creationId xmlns:a16="http://schemas.microsoft.com/office/drawing/2014/main" xmlns="" id="{E6E736D7-31EB-462C-B795-9CB580A9092D}"/>
              </a:ext>
            </a:extLst>
          </p:cNvPr>
          <p:cNvSpPr txBox="1"/>
          <p:nvPr/>
        </p:nvSpPr>
        <p:spPr>
          <a:xfrm>
            <a:off x="1253823" y="4864245"/>
            <a:ext cx="1005954" cy="461665"/>
          </a:xfrm>
          <a:prstGeom prst="rect">
            <a:avLst/>
          </a:prstGeom>
          <a:noFill/>
        </p:spPr>
        <p:txBody>
          <a:bodyPr wrap="none" rtlCol="0">
            <a:spAutoFit/>
          </a:bodyPr>
          <a:lstStyle/>
          <a:p>
            <a:r>
              <a:rPr lang="en-GB" sz="2400" dirty="0" smtClean="0">
                <a:latin typeface="Arial"/>
              </a:rPr>
              <a:t>fiancé</a:t>
            </a:r>
            <a:endParaRPr lang="en-GB" sz="2400" dirty="0">
              <a:latin typeface="Arial"/>
            </a:endParaRPr>
          </a:p>
        </p:txBody>
      </p:sp>
    </p:spTree>
    <p:extLst>
      <p:ext uri="{BB962C8B-B14F-4D97-AF65-F5344CB8AC3E}">
        <p14:creationId xmlns:p14="http://schemas.microsoft.com/office/powerpoint/2010/main" val="26178578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5F85BB-304F-442E-9F67-0521B72D6314}"/>
              </a:ext>
            </a:extLst>
          </p:cNvPr>
          <p:cNvSpPr>
            <a:spLocks noGrp="1"/>
          </p:cNvSpPr>
          <p:nvPr>
            <p:ph type="title"/>
          </p:nvPr>
        </p:nvSpPr>
        <p:spPr/>
        <p:txBody>
          <a:bodyPr/>
          <a:lstStyle/>
          <a:p>
            <a:endParaRPr lang="en-GB" dirty="0"/>
          </a:p>
        </p:txBody>
      </p:sp>
      <p:pic>
        <p:nvPicPr>
          <p:cNvPr id="5" name="Content Placeholder 4">
            <a:extLst>
              <a:ext uri="{FF2B5EF4-FFF2-40B4-BE49-F238E27FC236}">
                <a16:creationId xmlns="" xmlns:a16="http://schemas.microsoft.com/office/drawing/2014/main" id="{14C57886-F9F3-4D91-8673-95126119784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
            <a:ext cx="9909993" cy="6858001"/>
          </a:xfrm>
          <a:prstGeom prst="rect">
            <a:avLst/>
          </a:prstGeom>
          <a:ln>
            <a:noFill/>
          </a:ln>
          <a:effectLst>
            <a:softEdge rad="112500"/>
          </a:effectLst>
        </p:spPr>
      </p:pic>
      <p:sp>
        <p:nvSpPr>
          <p:cNvPr id="6" name="TextBox 5">
            <a:extLst>
              <a:ext uri="{FF2B5EF4-FFF2-40B4-BE49-F238E27FC236}">
                <a16:creationId xmlns="" xmlns:a16="http://schemas.microsoft.com/office/drawing/2014/main" id="{F0C68216-983E-4B04-A887-A470ED3A7247}"/>
              </a:ext>
            </a:extLst>
          </p:cNvPr>
          <p:cNvSpPr txBox="1"/>
          <p:nvPr/>
        </p:nvSpPr>
        <p:spPr>
          <a:xfrm>
            <a:off x="4447161" y="2334639"/>
            <a:ext cx="1980154" cy="1015663"/>
          </a:xfrm>
          <a:prstGeom prst="rect">
            <a:avLst/>
          </a:prstGeom>
          <a:noFill/>
        </p:spPr>
        <p:txBody>
          <a:bodyPr wrap="none" rtlCol="0">
            <a:spAutoFit/>
          </a:bodyPr>
          <a:lstStyle/>
          <a:p>
            <a:r>
              <a:rPr lang="en-GB" sz="6000" dirty="0">
                <a:solidFill>
                  <a:schemeClr val="bg1"/>
                </a:solidFill>
                <a:latin typeface="Arial"/>
              </a:rPr>
              <a:t>Skills</a:t>
            </a:r>
          </a:p>
        </p:txBody>
      </p:sp>
      <p:sp>
        <p:nvSpPr>
          <p:cNvPr id="7" name="Rectangle: Diagonal Corners Rounded 6">
            <a:extLst>
              <a:ext uri="{FF2B5EF4-FFF2-40B4-BE49-F238E27FC236}">
                <a16:creationId xmlns="" xmlns:a16="http://schemas.microsoft.com/office/drawing/2014/main" id="{BDCA63F7-46B3-4A95-BBA5-2A6D8219BBE2}"/>
              </a:ext>
            </a:extLst>
          </p:cNvPr>
          <p:cNvSpPr/>
          <p:nvPr/>
        </p:nvSpPr>
        <p:spPr>
          <a:xfrm>
            <a:off x="462343" y="530432"/>
            <a:ext cx="2020982" cy="622570"/>
          </a:xfrm>
          <a:prstGeom prst="round2DiagRect">
            <a:avLst/>
          </a:prstGeom>
          <a:solidFill>
            <a:srgbClr val="D2D0FC"/>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c</a:t>
            </a:r>
            <a:r>
              <a:rPr lang="en-GB" sz="2400" dirty="0" smtClean="0">
                <a:solidFill>
                  <a:schemeClr val="tx1"/>
                </a:solidFill>
                <a:latin typeface="Arial"/>
              </a:rPr>
              <a:t>ategorising</a:t>
            </a:r>
            <a:endParaRPr lang="en-GB" sz="2400" dirty="0">
              <a:solidFill>
                <a:schemeClr val="tx1"/>
              </a:solidFill>
              <a:latin typeface="Arial"/>
            </a:endParaRPr>
          </a:p>
        </p:txBody>
      </p:sp>
      <p:sp>
        <p:nvSpPr>
          <p:cNvPr id="8" name="Rectangle: Diagonal Corners Rounded 7">
            <a:extLst>
              <a:ext uri="{FF2B5EF4-FFF2-40B4-BE49-F238E27FC236}">
                <a16:creationId xmlns="" xmlns:a16="http://schemas.microsoft.com/office/drawing/2014/main" id="{C6E6200E-349D-49FE-9DCC-C33BB341FFB8}"/>
              </a:ext>
            </a:extLst>
          </p:cNvPr>
          <p:cNvSpPr/>
          <p:nvPr/>
        </p:nvSpPr>
        <p:spPr>
          <a:xfrm>
            <a:off x="462346" y="1658287"/>
            <a:ext cx="1799394" cy="622570"/>
          </a:xfrm>
          <a:prstGeom prst="round2DiagRect">
            <a:avLst/>
          </a:prstGeom>
          <a:solidFill>
            <a:srgbClr val="D2D0FC"/>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questioning</a:t>
            </a:r>
          </a:p>
        </p:txBody>
      </p:sp>
      <p:sp>
        <p:nvSpPr>
          <p:cNvPr id="9" name="Rectangle: Diagonal Corners Rounded 8">
            <a:extLst>
              <a:ext uri="{FF2B5EF4-FFF2-40B4-BE49-F238E27FC236}">
                <a16:creationId xmlns="" xmlns:a16="http://schemas.microsoft.com/office/drawing/2014/main" id="{9987A0F1-D72A-4ADE-93B2-C2885939ABFD}"/>
              </a:ext>
            </a:extLst>
          </p:cNvPr>
          <p:cNvSpPr/>
          <p:nvPr/>
        </p:nvSpPr>
        <p:spPr>
          <a:xfrm>
            <a:off x="462345" y="3794525"/>
            <a:ext cx="1799394" cy="622570"/>
          </a:xfrm>
          <a:prstGeom prst="round2DiagRect">
            <a:avLst/>
          </a:prstGeom>
          <a:solidFill>
            <a:srgbClr val="D2D0FC"/>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reflecting</a:t>
            </a:r>
          </a:p>
        </p:txBody>
      </p:sp>
      <p:sp>
        <p:nvSpPr>
          <p:cNvPr id="10" name="Rectangle: Diagonal Corners Rounded 9">
            <a:extLst>
              <a:ext uri="{FF2B5EF4-FFF2-40B4-BE49-F238E27FC236}">
                <a16:creationId xmlns="" xmlns:a16="http://schemas.microsoft.com/office/drawing/2014/main" id="{DE4A3B64-F640-4D2A-92ED-FF2B940773EB}"/>
              </a:ext>
            </a:extLst>
          </p:cNvPr>
          <p:cNvSpPr/>
          <p:nvPr/>
        </p:nvSpPr>
        <p:spPr>
          <a:xfrm>
            <a:off x="462344" y="5873214"/>
            <a:ext cx="1980536" cy="622570"/>
          </a:xfrm>
          <a:prstGeom prst="round2DiagRect">
            <a:avLst/>
          </a:prstGeom>
          <a:solidFill>
            <a:srgbClr val="D2D0FC"/>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latin typeface="Arial"/>
              </a:rPr>
              <a:t>communicating</a:t>
            </a:r>
          </a:p>
        </p:txBody>
      </p:sp>
      <p:sp>
        <p:nvSpPr>
          <p:cNvPr id="11" name="Rectangle: Diagonal Corners Rounded 10">
            <a:extLst>
              <a:ext uri="{FF2B5EF4-FFF2-40B4-BE49-F238E27FC236}">
                <a16:creationId xmlns="" xmlns:a16="http://schemas.microsoft.com/office/drawing/2014/main" id="{20AE20B8-57AE-4361-8A54-DBE24A5B1503}"/>
              </a:ext>
            </a:extLst>
          </p:cNvPr>
          <p:cNvSpPr/>
          <p:nvPr/>
        </p:nvSpPr>
        <p:spPr>
          <a:xfrm>
            <a:off x="462345" y="4888428"/>
            <a:ext cx="1799394" cy="622570"/>
          </a:xfrm>
          <a:prstGeom prst="round2DiagRect">
            <a:avLst/>
          </a:prstGeom>
          <a:solidFill>
            <a:srgbClr val="D2D0FC"/>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identifying</a:t>
            </a:r>
          </a:p>
        </p:txBody>
      </p:sp>
      <p:sp>
        <p:nvSpPr>
          <p:cNvPr id="12" name="Rectangle: Diagonal Corners Rounded 11">
            <a:extLst>
              <a:ext uri="{FF2B5EF4-FFF2-40B4-BE49-F238E27FC236}">
                <a16:creationId xmlns="" xmlns:a16="http://schemas.microsoft.com/office/drawing/2014/main" id="{5F0AFE98-F113-4FC3-B17B-73C4950A2625}"/>
              </a:ext>
            </a:extLst>
          </p:cNvPr>
          <p:cNvSpPr/>
          <p:nvPr/>
        </p:nvSpPr>
        <p:spPr>
          <a:xfrm>
            <a:off x="462345" y="2726406"/>
            <a:ext cx="1799394" cy="622570"/>
          </a:xfrm>
          <a:prstGeom prst="round2DiagRect">
            <a:avLst/>
          </a:prstGeom>
          <a:solidFill>
            <a:srgbClr val="D2D0FC"/>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relating</a:t>
            </a:r>
          </a:p>
        </p:txBody>
      </p:sp>
      <p:sp>
        <p:nvSpPr>
          <p:cNvPr id="13" name="Rectangle: Diagonal Corners Rounded 12">
            <a:extLst>
              <a:ext uri="{FF2B5EF4-FFF2-40B4-BE49-F238E27FC236}">
                <a16:creationId xmlns="" xmlns:a16="http://schemas.microsoft.com/office/drawing/2014/main" id="{734A2394-ACEB-4CE9-AAF6-B5C31F7F6ACB}"/>
              </a:ext>
            </a:extLst>
          </p:cNvPr>
          <p:cNvSpPr/>
          <p:nvPr/>
        </p:nvSpPr>
        <p:spPr>
          <a:xfrm>
            <a:off x="2724083" y="5864011"/>
            <a:ext cx="1799394" cy="622570"/>
          </a:xfrm>
          <a:prstGeom prst="round2DiagRect">
            <a:avLst/>
          </a:prstGeom>
          <a:solidFill>
            <a:srgbClr val="D2D0FC"/>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presenting</a:t>
            </a:r>
          </a:p>
        </p:txBody>
      </p:sp>
      <p:sp>
        <p:nvSpPr>
          <p:cNvPr id="14" name="Rectangle: Diagonal Corners Rounded 13">
            <a:extLst>
              <a:ext uri="{FF2B5EF4-FFF2-40B4-BE49-F238E27FC236}">
                <a16:creationId xmlns="" xmlns:a16="http://schemas.microsoft.com/office/drawing/2014/main" id="{F3CBA545-2CE1-4AE5-B827-6116D8E71FB0}"/>
              </a:ext>
            </a:extLst>
          </p:cNvPr>
          <p:cNvSpPr/>
          <p:nvPr/>
        </p:nvSpPr>
        <p:spPr>
          <a:xfrm>
            <a:off x="2724082" y="4888428"/>
            <a:ext cx="1799394" cy="622570"/>
          </a:xfrm>
          <a:prstGeom prst="round2DiagRect">
            <a:avLst/>
          </a:prstGeom>
          <a:solidFill>
            <a:srgbClr val="D2D0FC"/>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accepting</a:t>
            </a:r>
          </a:p>
        </p:txBody>
      </p:sp>
      <p:sp>
        <p:nvSpPr>
          <p:cNvPr id="15" name="Rectangle: Diagonal Corners Rounded 14">
            <a:extLst>
              <a:ext uri="{FF2B5EF4-FFF2-40B4-BE49-F238E27FC236}">
                <a16:creationId xmlns="" xmlns:a16="http://schemas.microsoft.com/office/drawing/2014/main" id="{06F7DA93-E2D7-4CAC-95B6-0E1438B7A06F}"/>
              </a:ext>
            </a:extLst>
          </p:cNvPr>
          <p:cNvSpPr/>
          <p:nvPr/>
        </p:nvSpPr>
        <p:spPr>
          <a:xfrm>
            <a:off x="2724082" y="506091"/>
            <a:ext cx="1799394" cy="622570"/>
          </a:xfrm>
          <a:prstGeom prst="round2DiagRect">
            <a:avLst/>
          </a:prstGeom>
          <a:solidFill>
            <a:srgbClr val="D2D0FC"/>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observing</a:t>
            </a:r>
          </a:p>
        </p:txBody>
      </p:sp>
      <p:sp>
        <p:nvSpPr>
          <p:cNvPr id="16" name="Rectangle: Diagonal Corners Rounded 15">
            <a:extLst>
              <a:ext uri="{FF2B5EF4-FFF2-40B4-BE49-F238E27FC236}">
                <a16:creationId xmlns="" xmlns:a16="http://schemas.microsoft.com/office/drawing/2014/main" id="{0D574139-1519-45A5-BFD1-5537CCD4C924}"/>
              </a:ext>
            </a:extLst>
          </p:cNvPr>
          <p:cNvSpPr/>
          <p:nvPr/>
        </p:nvSpPr>
        <p:spPr>
          <a:xfrm>
            <a:off x="7669291" y="506091"/>
            <a:ext cx="1799394" cy="622570"/>
          </a:xfrm>
          <a:prstGeom prst="round2DiagRect">
            <a:avLst/>
          </a:prstGeom>
          <a:solidFill>
            <a:srgbClr val="D2D0FC"/>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listening</a:t>
            </a:r>
          </a:p>
        </p:txBody>
      </p:sp>
      <p:sp>
        <p:nvSpPr>
          <p:cNvPr id="17" name="Rectangle: Diagonal Corners Rounded 16">
            <a:extLst>
              <a:ext uri="{FF2B5EF4-FFF2-40B4-BE49-F238E27FC236}">
                <a16:creationId xmlns="" xmlns:a16="http://schemas.microsoft.com/office/drawing/2014/main" id="{7142E8A3-74E1-40E9-B9B3-910CA4FF4608}"/>
              </a:ext>
            </a:extLst>
          </p:cNvPr>
          <p:cNvSpPr/>
          <p:nvPr/>
        </p:nvSpPr>
        <p:spPr>
          <a:xfrm>
            <a:off x="7669290" y="1588541"/>
            <a:ext cx="1799394" cy="622570"/>
          </a:xfrm>
          <a:prstGeom prst="round2DiagRect">
            <a:avLst/>
          </a:prstGeom>
          <a:solidFill>
            <a:srgbClr val="D2D0FC"/>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speaking</a:t>
            </a:r>
          </a:p>
        </p:txBody>
      </p:sp>
      <p:sp>
        <p:nvSpPr>
          <p:cNvPr id="18" name="Rectangle: Diagonal Corners Rounded 17">
            <a:extLst>
              <a:ext uri="{FF2B5EF4-FFF2-40B4-BE49-F238E27FC236}">
                <a16:creationId xmlns="" xmlns:a16="http://schemas.microsoft.com/office/drawing/2014/main" id="{42F17943-D83D-4B35-9732-E288FB58D392}"/>
              </a:ext>
            </a:extLst>
          </p:cNvPr>
          <p:cNvSpPr/>
          <p:nvPr/>
        </p:nvSpPr>
        <p:spPr>
          <a:xfrm>
            <a:off x="7669290" y="3724779"/>
            <a:ext cx="1799394" cy="622570"/>
          </a:xfrm>
          <a:prstGeom prst="round2DiagRect">
            <a:avLst/>
          </a:prstGeom>
          <a:solidFill>
            <a:srgbClr val="D2D0FC"/>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thinking</a:t>
            </a:r>
          </a:p>
        </p:txBody>
      </p:sp>
      <p:sp>
        <p:nvSpPr>
          <p:cNvPr id="19" name="Rectangle: Diagonal Corners Rounded 18">
            <a:extLst>
              <a:ext uri="{FF2B5EF4-FFF2-40B4-BE49-F238E27FC236}">
                <a16:creationId xmlns="" xmlns:a16="http://schemas.microsoft.com/office/drawing/2014/main" id="{8DBDB60E-4A3D-494F-926B-D331492B45F7}"/>
              </a:ext>
            </a:extLst>
          </p:cNvPr>
          <p:cNvSpPr/>
          <p:nvPr/>
        </p:nvSpPr>
        <p:spPr>
          <a:xfrm>
            <a:off x="7409530" y="5803468"/>
            <a:ext cx="2200210" cy="622570"/>
          </a:xfrm>
          <a:prstGeom prst="round2DiagRect">
            <a:avLst/>
          </a:prstGeom>
          <a:solidFill>
            <a:srgbClr val="D2D0FC"/>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researching</a:t>
            </a:r>
          </a:p>
        </p:txBody>
      </p:sp>
      <p:sp>
        <p:nvSpPr>
          <p:cNvPr id="20" name="Rectangle: Diagonal Corners Rounded 19">
            <a:extLst>
              <a:ext uri="{FF2B5EF4-FFF2-40B4-BE49-F238E27FC236}">
                <a16:creationId xmlns="" xmlns:a16="http://schemas.microsoft.com/office/drawing/2014/main" id="{3A28B4B8-4C48-45BD-A5BC-82F8A8F89427}"/>
              </a:ext>
            </a:extLst>
          </p:cNvPr>
          <p:cNvSpPr/>
          <p:nvPr/>
        </p:nvSpPr>
        <p:spPr>
          <a:xfrm>
            <a:off x="7409530" y="4818682"/>
            <a:ext cx="2200210" cy="622570"/>
          </a:xfrm>
          <a:prstGeom prst="round2DiagRect">
            <a:avLst/>
          </a:prstGeom>
          <a:solidFill>
            <a:srgbClr val="D2D0FC"/>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understanding</a:t>
            </a:r>
          </a:p>
        </p:txBody>
      </p:sp>
      <p:sp>
        <p:nvSpPr>
          <p:cNvPr id="21" name="Rectangle: Diagonal Corners Rounded 20">
            <a:extLst>
              <a:ext uri="{FF2B5EF4-FFF2-40B4-BE49-F238E27FC236}">
                <a16:creationId xmlns="" xmlns:a16="http://schemas.microsoft.com/office/drawing/2014/main" id="{C4AA3BA0-7330-4547-9C06-4F16A2A47BD1}"/>
              </a:ext>
            </a:extLst>
          </p:cNvPr>
          <p:cNvSpPr/>
          <p:nvPr/>
        </p:nvSpPr>
        <p:spPr>
          <a:xfrm>
            <a:off x="7669290" y="2656660"/>
            <a:ext cx="1799394" cy="622570"/>
          </a:xfrm>
          <a:prstGeom prst="round2DiagRect">
            <a:avLst/>
          </a:prstGeom>
          <a:solidFill>
            <a:srgbClr val="D2D0FC"/>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respecting</a:t>
            </a:r>
          </a:p>
        </p:txBody>
      </p:sp>
      <p:sp>
        <p:nvSpPr>
          <p:cNvPr id="22" name="Rectangle: Diagonal Corners Rounded 21">
            <a:extLst>
              <a:ext uri="{FF2B5EF4-FFF2-40B4-BE49-F238E27FC236}">
                <a16:creationId xmlns="" xmlns:a16="http://schemas.microsoft.com/office/drawing/2014/main" id="{845616F9-A09E-4A73-B494-28426D9E3011}"/>
              </a:ext>
            </a:extLst>
          </p:cNvPr>
          <p:cNvSpPr/>
          <p:nvPr/>
        </p:nvSpPr>
        <p:spPr>
          <a:xfrm>
            <a:off x="5112562" y="5864011"/>
            <a:ext cx="2038119" cy="622570"/>
          </a:xfrm>
          <a:prstGeom prst="round2DiagRect">
            <a:avLst/>
          </a:prstGeom>
          <a:solidFill>
            <a:srgbClr val="D2D0FC"/>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evaluating</a:t>
            </a:r>
          </a:p>
        </p:txBody>
      </p:sp>
      <p:sp>
        <p:nvSpPr>
          <p:cNvPr id="23" name="Rectangle: Diagonal Corners Rounded 22">
            <a:extLst>
              <a:ext uri="{FF2B5EF4-FFF2-40B4-BE49-F238E27FC236}">
                <a16:creationId xmlns="" xmlns:a16="http://schemas.microsoft.com/office/drawing/2014/main" id="{FAA94A89-8960-423F-9AD7-EC4572C1EA1F}"/>
              </a:ext>
            </a:extLst>
          </p:cNvPr>
          <p:cNvSpPr/>
          <p:nvPr/>
        </p:nvSpPr>
        <p:spPr>
          <a:xfrm>
            <a:off x="5112562" y="4888428"/>
            <a:ext cx="2038119" cy="622570"/>
          </a:xfrm>
          <a:prstGeom prst="round2DiagRect">
            <a:avLst/>
          </a:prstGeom>
          <a:solidFill>
            <a:srgbClr val="D2D0FC"/>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empathising</a:t>
            </a:r>
          </a:p>
        </p:txBody>
      </p:sp>
      <p:sp>
        <p:nvSpPr>
          <p:cNvPr id="24" name="Rectangle: Diagonal Corners Rounded 23">
            <a:extLst>
              <a:ext uri="{FF2B5EF4-FFF2-40B4-BE49-F238E27FC236}">
                <a16:creationId xmlns="" xmlns:a16="http://schemas.microsoft.com/office/drawing/2014/main" id="{00DBBA70-7BE9-45E4-80A9-42CB148F696F}"/>
              </a:ext>
            </a:extLst>
          </p:cNvPr>
          <p:cNvSpPr/>
          <p:nvPr/>
        </p:nvSpPr>
        <p:spPr>
          <a:xfrm>
            <a:off x="5428589" y="506091"/>
            <a:ext cx="1799394" cy="622570"/>
          </a:xfrm>
          <a:prstGeom prst="round2DiagRect">
            <a:avLst/>
          </a:prstGeom>
          <a:solidFill>
            <a:srgbClr val="D2D0FC"/>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classifying</a:t>
            </a:r>
          </a:p>
        </p:txBody>
      </p:sp>
    </p:spTree>
    <p:extLst>
      <p:ext uri="{BB962C8B-B14F-4D97-AF65-F5344CB8AC3E}">
        <p14:creationId xmlns:p14="http://schemas.microsoft.com/office/powerpoint/2010/main" val="15273648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 xmlns:a16="http://schemas.microsoft.com/office/drawing/2014/main" id="{8BF5F3C3-EBD9-4885-B4D8-CECACA2D8869}"/>
              </a:ext>
            </a:extLst>
          </p:cNvPr>
          <p:cNvSpPr/>
          <p:nvPr/>
        </p:nvSpPr>
        <p:spPr>
          <a:xfrm>
            <a:off x="659215" y="2188217"/>
            <a:ext cx="8703745" cy="830998"/>
          </a:xfrm>
          <a:prstGeom prst="roundRect">
            <a:avLst/>
          </a:prstGeom>
          <a:solidFill>
            <a:srgbClr val="B0DAF6"/>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 xmlns:a16="http://schemas.microsoft.com/office/drawing/2014/main" id="{22C16F97-729B-4299-A802-AADC49DA0B66}"/>
              </a:ext>
            </a:extLst>
          </p:cNvPr>
          <p:cNvSpPr>
            <a:spLocks noGrp="1"/>
          </p:cNvSpPr>
          <p:nvPr>
            <p:ph type="title"/>
          </p:nvPr>
        </p:nvSpPr>
        <p:spPr/>
        <p:txBody>
          <a:bodyPr/>
          <a:lstStyle/>
          <a:p>
            <a:r>
              <a:rPr lang="en-GB" dirty="0"/>
              <a:t>Social and E</a:t>
            </a:r>
            <a:r>
              <a:rPr lang="en-GB" dirty="0" smtClean="0"/>
              <a:t>motional</a:t>
            </a:r>
            <a:endParaRPr lang="en-GB" dirty="0"/>
          </a:p>
        </p:txBody>
      </p:sp>
      <p:sp>
        <p:nvSpPr>
          <p:cNvPr id="5" name="Rectangle: Rounded Corners 4">
            <a:extLst>
              <a:ext uri="{FF2B5EF4-FFF2-40B4-BE49-F238E27FC236}">
                <a16:creationId xmlns="" xmlns:a16="http://schemas.microsoft.com/office/drawing/2014/main" id="{C45215A5-37E1-4E9A-AE22-9EA53B7B70F7}"/>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6</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
        <p:nvSpPr>
          <p:cNvPr id="7" name="TextBox 6">
            <a:extLst>
              <a:ext uri="{FF2B5EF4-FFF2-40B4-BE49-F238E27FC236}">
                <a16:creationId xmlns="" xmlns:a16="http://schemas.microsoft.com/office/drawing/2014/main" id="{73E09BF2-2CAA-41AB-BD34-361B90A20300}"/>
              </a:ext>
            </a:extLst>
          </p:cNvPr>
          <p:cNvSpPr txBox="1"/>
          <p:nvPr/>
        </p:nvSpPr>
        <p:spPr>
          <a:xfrm>
            <a:off x="681038" y="1486613"/>
            <a:ext cx="3039539"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10" name="Picture 9">
            <a:hlinkClick r:id="" action="ppaction://hlinkshowjump?jump=endshow"/>
            <a:extLst>
              <a:ext uri="{FF2B5EF4-FFF2-40B4-BE49-F238E27FC236}">
                <a16:creationId xmlns="" xmlns:a16="http://schemas.microsoft.com/office/drawing/2014/main" id="{7DCC4E3B-6812-479F-87EB-2B86319CBD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8" name="Rectangle 17">
            <a:extLst>
              <a:ext uri="{FF2B5EF4-FFF2-40B4-BE49-F238E27FC236}">
                <a16:creationId xmlns="" xmlns:a16="http://schemas.microsoft.com/office/drawing/2014/main" id="{A893B1EE-5921-4378-9F6D-DA967E140C5A}"/>
              </a:ext>
            </a:extLst>
          </p:cNvPr>
          <p:cNvSpPr/>
          <p:nvPr/>
        </p:nvSpPr>
        <p:spPr>
          <a:xfrm>
            <a:off x="681038" y="2186497"/>
            <a:ext cx="8430032" cy="707886"/>
          </a:xfrm>
          <a:prstGeom prst="rect">
            <a:avLst/>
          </a:prstGeom>
        </p:spPr>
        <p:txBody>
          <a:bodyPr wrap="square">
            <a:spAutoFit/>
          </a:bodyPr>
          <a:lstStyle/>
          <a:p>
            <a:r>
              <a:rPr lang="en-GB" sz="2000" dirty="0">
                <a:latin typeface="Arial"/>
              </a:rPr>
              <a:t>To develop a secure understanding that stable and caring relationships, which may be of different types, are at the heart of happy families.</a:t>
            </a:r>
          </a:p>
        </p:txBody>
      </p:sp>
      <p:pic>
        <p:nvPicPr>
          <p:cNvPr id="4" name="Picture 3">
            <a:extLst>
              <a:ext uri="{FF2B5EF4-FFF2-40B4-BE49-F238E27FC236}">
                <a16:creationId xmlns="" xmlns:a16="http://schemas.microsoft.com/office/drawing/2014/main" id="{BD14D113-0765-47DF-92FD-B8053A3EB2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708371" y="3122101"/>
            <a:ext cx="4384180" cy="3587709"/>
          </a:xfrm>
          <a:prstGeom prst="rect">
            <a:avLst/>
          </a:prstGeom>
          <a:ln>
            <a:noFill/>
          </a:ln>
          <a:effectLst>
            <a:softEdge rad="112500"/>
          </a:effectLst>
        </p:spPr>
      </p:pic>
    </p:spTree>
    <p:extLst>
      <p:ext uri="{BB962C8B-B14F-4D97-AF65-F5344CB8AC3E}">
        <p14:creationId xmlns:p14="http://schemas.microsoft.com/office/powerpoint/2010/main" val="18191627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F14AC635-E4B6-45AF-8FAB-7728FE05C2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80206" y="1125884"/>
            <a:ext cx="2308221" cy="4141613"/>
          </a:xfrm>
          <a:prstGeom prst="round2DiagRect">
            <a:avLst>
              <a:gd name="adj1" fmla="val 16667"/>
              <a:gd name="adj2" fmla="val 6221"/>
            </a:avLst>
          </a:prstGeom>
          <a:ln w="88900" cap="sq">
            <a:solidFill>
              <a:srgbClr val="FFFFFF"/>
            </a:solidFill>
            <a:miter lim="800000"/>
          </a:ln>
          <a:effectLst>
            <a:outerShdw blurRad="254000" algn="tl" rotWithShape="0">
              <a:srgbClr val="000000">
                <a:alpha val="43000"/>
              </a:srgbClr>
            </a:outerShdw>
          </a:effectLst>
        </p:spPr>
      </p:pic>
      <p:sp>
        <p:nvSpPr>
          <p:cNvPr id="5" name="Rectangle: Rounded Corners 4">
            <a:extLst>
              <a:ext uri="{FF2B5EF4-FFF2-40B4-BE49-F238E27FC236}">
                <a16:creationId xmlns="" xmlns:a16="http://schemas.microsoft.com/office/drawing/2014/main" id="{A50FAD30-D6FE-4C53-95CA-316FCA82F1D9}"/>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7</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pic>
        <p:nvPicPr>
          <p:cNvPr id="7" name="Picture 6">
            <a:hlinkClick r:id="" action="ppaction://hlinkshowjump?jump=endshow"/>
            <a:extLst>
              <a:ext uri="{FF2B5EF4-FFF2-40B4-BE49-F238E27FC236}">
                <a16:creationId xmlns="" xmlns:a16="http://schemas.microsoft.com/office/drawing/2014/main" id="{E4955E3F-FE61-451E-86B5-C204CDA270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8" name="Rectangle 7">
            <a:extLst>
              <a:ext uri="{FF2B5EF4-FFF2-40B4-BE49-F238E27FC236}">
                <a16:creationId xmlns="" xmlns:a16="http://schemas.microsoft.com/office/drawing/2014/main" id="{44759046-3427-40B8-B007-2461BE16CC75}"/>
              </a:ext>
            </a:extLst>
          </p:cNvPr>
          <p:cNvSpPr/>
          <p:nvPr/>
        </p:nvSpPr>
        <p:spPr>
          <a:xfrm>
            <a:off x="361366" y="1233452"/>
            <a:ext cx="6135656" cy="3575338"/>
          </a:xfrm>
          <a:prstGeom prst="rect">
            <a:avLst/>
          </a:prstGeom>
        </p:spPr>
        <p:txBody>
          <a:bodyPr wrap="square">
            <a:spAutoFit/>
          </a:bodyPr>
          <a:lstStyle/>
          <a:p>
            <a:pPr>
              <a:lnSpc>
                <a:spcPts val="2400"/>
              </a:lnSpc>
              <a:spcBef>
                <a:spcPts val="800"/>
              </a:spcBef>
            </a:pPr>
            <a:r>
              <a:rPr lang="en-GB" i="1" dirty="0">
                <a:latin typeface="Arial"/>
              </a:rPr>
              <a:t>Lovers do not see their relationship as merely </a:t>
            </a:r>
            <a:r>
              <a:rPr lang="en-GB" i="1" dirty="0" smtClean="0">
                <a:latin typeface="Arial"/>
              </a:rPr>
              <a:t>temporary</a:t>
            </a:r>
            <a:br>
              <a:rPr lang="en-GB" i="1" dirty="0" smtClean="0">
                <a:latin typeface="Arial"/>
              </a:rPr>
            </a:br>
            <a:r>
              <a:rPr lang="en-GB" i="1" dirty="0" smtClean="0">
                <a:latin typeface="Arial"/>
              </a:rPr>
              <a:t>Those </a:t>
            </a:r>
            <a:r>
              <a:rPr lang="en-GB" i="1" dirty="0">
                <a:latin typeface="Arial"/>
              </a:rPr>
              <a:t>who marry do not expect their excitement to </a:t>
            </a:r>
            <a:r>
              <a:rPr lang="en-GB" i="1" dirty="0" smtClean="0">
                <a:latin typeface="Arial"/>
              </a:rPr>
              <a:t>fade.</a:t>
            </a:r>
            <a:br>
              <a:rPr lang="en-GB" i="1" dirty="0" smtClean="0">
                <a:latin typeface="Arial"/>
              </a:rPr>
            </a:br>
            <a:r>
              <a:rPr lang="en-GB" i="1" dirty="0" smtClean="0">
                <a:latin typeface="Arial"/>
              </a:rPr>
              <a:t>Those </a:t>
            </a:r>
            <a:r>
              <a:rPr lang="en-GB" i="1" dirty="0">
                <a:latin typeface="Arial"/>
              </a:rPr>
              <a:t>who witness the celebration of a loving union, however fragile, trust that it will pass the test of </a:t>
            </a:r>
            <a:r>
              <a:rPr lang="en-GB" i="1" dirty="0" smtClean="0">
                <a:latin typeface="Arial"/>
              </a:rPr>
              <a:t>time.</a:t>
            </a:r>
            <a:br>
              <a:rPr lang="en-GB" i="1" dirty="0" smtClean="0">
                <a:latin typeface="Arial"/>
              </a:rPr>
            </a:br>
            <a:r>
              <a:rPr lang="en-GB" i="1" dirty="0" smtClean="0">
                <a:latin typeface="Arial"/>
              </a:rPr>
              <a:t>Children </a:t>
            </a:r>
            <a:r>
              <a:rPr lang="en-GB" i="1" dirty="0">
                <a:latin typeface="Arial"/>
              </a:rPr>
              <a:t>not only want their parents to love one another, but also to be faithful and remain </a:t>
            </a:r>
            <a:r>
              <a:rPr lang="en-GB" i="1" dirty="0" smtClean="0">
                <a:latin typeface="Arial"/>
              </a:rPr>
              <a:t>together.</a:t>
            </a:r>
            <a:br>
              <a:rPr lang="en-GB" i="1" dirty="0" smtClean="0">
                <a:latin typeface="Arial"/>
              </a:rPr>
            </a:br>
            <a:r>
              <a:rPr lang="en-GB" i="1" dirty="0" smtClean="0">
                <a:latin typeface="Arial"/>
              </a:rPr>
              <a:t>These </a:t>
            </a:r>
            <a:r>
              <a:rPr lang="en-GB" i="1" dirty="0">
                <a:latin typeface="Arial"/>
              </a:rPr>
              <a:t>and similar signs show that it is in the very nature of conjugal love to be </a:t>
            </a:r>
            <a:r>
              <a:rPr lang="en-GB" i="1" dirty="0" smtClean="0">
                <a:latin typeface="Arial"/>
              </a:rPr>
              <a:t>definitive.</a:t>
            </a:r>
          </a:p>
          <a:p>
            <a:pPr>
              <a:lnSpc>
                <a:spcPts val="2400"/>
              </a:lnSpc>
              <a:spcBef>
                <a:spcPts val="800"/>
              </a:spcBef>
            </a:pPr>
            <a:r>
              <a:rPr lang="en-GB" i="1" dirty="0" smtClean="0">
                <a:latin typeface="Arial"/>
              </a:rPr>
              <a:t>The </a:t>
            </a:r>
            <a:r>
              <a:rPr lang="en-GB" i="1" dirty="0">
                <a:latin typeface="Arial"/>
              </a:rPr>
              <a:t>lasting union expressed by the marriage vows is more than a formality or a traditional formula; it is rooted in the natural inclinations of the human person.</a:t>
            </a:r>
            <a:endParaRPr lang="en-GB" dirty="0">
              <a:latin typeface="Arial"/>
            </a:endParaRPr>
          </a:p>
        </p:txBody>
      </p:sp>
      <p:sp>
        <p:nvSpPr>
          <p:cNvPr id="9" name="Rectangle 8">
            <a:extLst>
              <a:ext uri="{FF2B5EF4-FFF2-40B4-BE49-F238E27FC236}">
                <a16:creationId xmlns="" xmlns:a16="http://schemas.microsoft.com/office/drawing/2014/main" id="{95A970FA-5CA4-442B-B3D3-14FF8F5493CF}"/>
              </a:ext>
            </a:extLst>
          </p:cNvPr>
          <p:cNvSpPr/>
          <p:nvPr/>
        </p:nvSpPr>
        <p:spPr>
          <a:xfrm>
            <a:off x="5160335" y="5315141"/>
            <a:ext cx="1250583" cy="307777"/>
          </a:xfrm>
          <a:prstGeom prst="rect">
            <a:avLst/>
          </a:prstGeom>
        </p:spPr>
        <p:txBody>
          <a:bodyPr wrap="none">
            <a:spAutoFit/>
          </a:bodyPr>
          <a:lstStyle/>
          <a:p>
            <a:pPr algn="r"/>
            <a:r>
              <a:rPr lang="en-GB" sz="1400" i="1" dirty="0">
                <a:latin typeface="Arial"/>
              </a:rPr>
              <a:t>Pope Francis</a:t>
            </a:r>
            <a:endParaRPr lang="en-GB" sz="1400" dirty="0"/>
          </a:p>
        </p:txBody>
      </p:sp>
    </p:spTree>
    <p:extLst>
      <p:ext uri="{BB962C8B-B14F-4D97-AF65-F5344CB8AC3E}">
        <p14:creationId xmlns:p14="http://schemas.microsoft.com/office/powerpoint/2010/main" val="13488374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26A72D9-984B-4A4F-A7A2-C16939E9A288}"/>
              </a:ext>
            </a:extLst>
          </p:cNvPr>
          <p:cNvSpPr>
            <a:spLocks noGrp="1"/>
          </p:cNvSpPr>
          <p:nvPr>
            <p:ph type="title"/>
          </p:nvPr>
        </p:nvSpPr>
        <p:spPr>
          <a:xfrm>
            <a:off x="241368" y="154596"/>
            <a:ext cx="8543925" cy="1325563"/>
          </a:xfrm>
        </p:spPr>
        <p:txBody>
          <a:bodyPr/>
          <a:lstStyle/>
          <a:p>
            <a:r>
              <a:rPr lang="en-GB" dirty="0"/>
              <a:t>Questions</a:t>
            </a:r>
          </a:p>
        </p:txBody>
      </p:sp>
      <p:sp>
        <p:nvSpPr>
          <p:cNvPr id="6" name="Content Placeholder 2">
            <a:extLst>
              <a:ext uri="{FF2B5EF4-FFF2-40B4-BE49-F238E27FC236}">
                <a16:creationId xmlns:a16="http://schemas.microsoft.com/office/drawing/2014/main" xmlns="" id="{A0C8D891-784C-4AA4-83A4-4F5718DF7962}"/>
              </a:ext>
            </a:extLst>
          </p:cNvPr>
          <p:cNvSpPr txBox="1">
            <a:spLocks/>
          </p:cNvSpPr>
          <p:nvPr/>
        </p:nvSpPr>
        <p:spPr>
          <a:xfrm>
            <a:off x="241368" y="1490623"/>
            <a:ext cx="5974875" cy="514429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lnSpc>
                <a:spcPts val="2480"/>
              </a:lnSpc>
              <a:spcBef>
                <a:spcPts val="0"/>
              </a:spcBef>
              <a:spcAft>
                <a:spcPts val="2000"/>
              </a:spcAft>
              <a:buNone/>
            </a:pPr>
            <a:r>
              <a:rPr lang="en-GB" sz="2200" b="0" i="0" dirty="0">
                <a:effectLst/>
                <a:latin typeface="Arial"/>
              </a:rPr>
              <a:t>What is your understanding of love? </a:t>
            </a:r>
          </a:p>
          <a:p>
            <a:pPr marL="0" indent="0" algn="l">
              <a:lnSpc>
                <a:spcPts val="2480"/>
              </a:lnSpc>
              <a:spcBef>
                <a:spcPts val="0"/>
              </a:spcBef>
              <a:spcAft>
                <a:spcPts val="800"/>
              </a:spcAft>
              <a:buNone/>
            </a:pPr>
            <a:r>
              <a:rPr lang="en-GB" sz="2000" b="0" i="0" dirty="0">
                <a:effectLst/>
                <a:latin typeface="Arial"/>
              </a:rPr>
              <a:t>St Paul tells us</a:t>
            </a:r>
            <a:r>
              <a:rPr lang="en-GB" sz="2000" b="0" i="0" dirty="0" smtClean="0">
                <a:effectLst/>
                <a:latin typeface="Arial"/>
              </a:rPr>
              <a:t>:</a:t>
            </a:r>
          </a:p>
          <a:p>
            <a:pPr marL="0" indent="0" algn="l">
              <a:lnSpc>
                <a:spcPts val="2480"/>
              </a:lnSpc>
              <a:spcBef>
                <a:spcPts val="0"/>
              </a:spcBef>
              <a:spcAft>
                <a:spcPts val="800"/>
              </a:spcAft>
              <a:buNone/>
            </a:pPr>
            <a:r>
              <a:rPr lang="en-GB" sz="2000" i="1" dirty="0" smtClean="0">
                <a:effectLst/>
                <a:latin typeface="Arial"/>
                <a:cs typeface="Arial"/>
              </a:rPr>
              <a:t>Love </a:t>
            </a:r>
            <a:r>
              <a:rPr lang="en-GB" sz="2000" i="1" dirty="0">
                <a:effectLst/>
                <a:latin typeface="Arial"/>
                <a:cs typeface="Arial"/>
              </a:rPr>
              <a:t>is always patient and kind; love is never jealous; love is not boastful or conceited, it is never rude and never seeks its own advantage, it does not take offence or store up grievances. love does not rejoice at wrongdoing, but finds its joy in the </a:t>
            </a:r>
            <a:r>
              <a:rPr lang="en-GB" sz="2000" i="1" dirty="0" smtClean="0">
                <a:effectLst/>
                <a:latin typeface="Arial"/>
                <a:cs typeface="Arial"/>
              </a:rPr>
              <a:t>truth.</a:t>
            </a:r>
          </a:p>
          <a:p>
            <a:pPr marL="0" indent="0" algn="l">
              <a:lnSpc>
                <a:spcPts val="2480"/>
              </a:lnSpc>
              <a:spcBef>
                <a:spcPts val="0"/>
              </a:spcBef>
              <a:spcAft>
                <a:spcPts val="800"/>
              </a:spcAft>
              <a:buNone/>
            </a:pPr>
            <a:r>
              <a:rPr lang="en-GB" sz="2000" i="1" dirty="0" smtClean="0">
                <a:effectLst/>
                <a:latin typeface="Arial"/>
                <a:cs typeface="Arial"/>
              </a:rPr>
              <a:t>It </a:t>
            </a:r>
            <a:r>
              <a:rPr lang="en-GB" sz="2000" i="1" dirty="0">
                <a:effectLst/>
                <a:latin typeface="Arial"/>
                <a:cs typeface="Arial"/>
              </a:rPr>
              <a:t>is always ready to make allowances, to trust, to hope and to endure whatever comes. love never comes to an end. As it is, these remain: faith, hope and love, the three of them; and the greatest of them is love.</a:t>
            </a:r>
          </a:p>
          <a:p>
            <a:pPr marL="0" indent="0" algn="l">
              <a:lnSpc>
                <a:spcPts val="2480"/>
              </a:lnSpc>
              <a:spcBef>
                <a:spcPts val="0"/>
              </a:spcBef>
              <a:spcAft>
                <a:spcPts val="800"/>
              </a:spcAft>
              <a:buNone/>
            </a:pPr>
            <a:endParaRPr lang="en-GB" sz="2200" dirty="0">
              <a:latin typeface="Arial"/>
            </a:endParaRPr>
          </a:p>
        </p:txBody>
      </p:sp>
      <p:sp>
        <p:nvSpPr>
          <p:cNvPr id="7" name="Rectangle: Rounded Corners 6">
            <a:extLst>
              <a:ext uri="{FF2B5EF4-FFF2-40B4-BE49-F238E27FC236}">
                <a16:creationId xmlns:a16="http://schemas.microsoft.com/office/drawing/2014/main" xmlns="" id="{261485A3-44CB-4447-9A68-C5C6465B4122}"/>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8</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pic>
        <p:nvPicPr>
          <p:cNvPr id="9" name="Picture 8">
            <a:hlinkClick r:id="" action="ppaction://hlinkshowjump?jump=endshow"/>
            <a:extLst>
              <a:ext uri="{FF2B5EF4-FFF2-40B4-BE49-F238E27FC236}">
                <a16:creationId xmlns:a16="http://schemas.microsoft.com/office/drawing/2014/main" xmlns="" id="{F144DC7E-2AB1-4E24-ADDE-AC4C1D5B39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4" name="Picture 3">
            <a:extLst>
              <a:ext uri="{FF2B5EF4-FFF2-40B4-BE49-F238E27FC236}">
                <a16:creationId xmlns:a16="http://schemas.microsoft.com/office/drawing/2014/main" xmlns="" id="{6131D0F5-8262-4782-BFE1-37192BB3AFB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279263" y="2189528"/>
            <a:ext cx="3377408" cy="2771207"/>
          </a:xfrm>
          <a:prstGeom prst="rect">
            <a:avLst/>
          </a:prstGeom>
          <a:ln>
            <a:noFill/>
          </a:ln>
          <a:effectLst>
            <a:softEdge rad="112500"/>
          </a:effectLst>
        </p:spPr>
      </p:pic>
      <p:sp>
        <p:nvSpPr>
          <p:cNvPr id="3" name="TextBox 2">
            <a:extLst>
              <a:ext uri="{FF2B5EF4-FFF2-40B4-BE49-F238E27FC236}">
                <a16:creationId xmlns:a16="http://schemas.microsoft.com/office/drawing/2014/main" xmlns="" id="{7FEC5D04-F3A8-4529-8155-A2B017EA854B}"/>
              </a:ext>
            </a:extLst>
          </p:cNvPr>
          <p:cNvSpPr txBox="1"/>
          <p:nvPr/>
        </p:nvSpPr>
        <p:spPr>
          <a:xfrm>
            <a:off x="6416044" y="5205298"/>
            <a:ext cx="4034677" cy="307777"/>
          </a:xfrm>
          <a:prstGeom prst="rect">
            <a:avLst/>
          </a:prstGeom>
          <a:noFill/>
        </p:spPr>
        <p:txBody>
          <a:bodyPr wrap="square" rtlCol="0">
            <a:spAutoFit/>
          </a:bodyPr>
          <a:lstStyle/>
          <a:p>
            <a:r>
              <a:rPr lang="en-GB" sz="1400" dirty="0"/>
              <a:t>Questions </a:t>
            </a:r>
            <a:r>
              <a:rPr lang="en-GB" sz="1400" dirty="0" smtClean="0"/>
              <a:t>continued </a:t>
            </a:r>
            <a:r>
              <a:rPr lang="en-GB" sz="1400" dirty="0"/>
              <a:t>on next page &gt;&gt;&gt;</a:t>
            </a:r>
          </a:p>
        </p:txBody>
      </p:sp>
    </p:spTree>
    <p:extLst>
      <p:ext uri="{BB962C8B-B14F-4D97-AF65-F5344CB8AC3E}">
        <p14:creationId xmlns:p14="http://schemas.microsoft.com/office/powerpoint/2010/main" val="36128535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26A72D9-984B-4A4F-A7A2-C16939E9A288}"/>
              </a:ext>
            </a:extLst>
          </p:cNvPr>
          <p:cNvSpPr>
            <a:spLocks noGrp="1"/>
          </p:cNvSpPr>
          <p:nvPr>
            <p:ph type="title"/>
          </p:nvPr>
        </p:nvSpPr>
        <p:spPr>
          <a:xfrm>
            <a:off x="241368" y="154596"/>
            <a:ext cx="8543925" cy="1325563"/>
          </a:xfrm>
        </p:spPr>
        <p:txBody>
          <a:bodyPr/>
          <a:lstStyle/>
          <a:p>
            <a:r>
              <a:rPr lang="en-GB" dirty="0"/>
              <a:t>Questions </a:t>
            </a:r>
            <a:r>
              <a:rPr lang="en-GB" sz="2800" dirty="0"/>
              <a:t>(</a:t>
            </a:r>
            <a:r>
              <a:rPr lang="en-GB" sz="2800" dirty="0" smtClean="0"/>
              <a:t>continued)</a:t>
            </a:r>
            <a:endParaRPr lang="en-GB" sz="2800" dirty="0"/>
          </a:p>
        </p:txBody>
      </p:sp>
      <p:sp>
        <p:nvSpPr>
          <p:cNvPr id="6" name="Content Placeholder 2">
            <a:extLst>
              <a:ext uri="{FF2B5EF4-FFF2-40B4-BE49-F238E27FC236}">
                <a16:creationId xmlns:a16="http://schemas.microsoft.com/office/drawing/2014/main" xmlns="" id="{A0C8D891-784C-4AA4-83A4-4F5718DF7962}"/>
              </a:ext>
            </a:extLst>
          </p:cNvPr>
          <p:cNvSpPr txBox="1">
            <a:spLocks/>
          </p:cNvSpPr>
          <p:nvPr/>
        </p:nvSpPr>
        <p:spPr>
          <a:xfrm>
            <a:off x="241369" y="1557644"/>
            <a:ext cx="5922851" cy="501158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rtl="0">
              <a:lnSpc>
                <a:spcPts val="2640"/>
              </a:lnSpc>
              <a:spcBef>
                <a:spcPts val="0"/>
              </a:spcBef>
              <a:spcAft>
                <a:spcPts val="2000"/>
              </a:spcAft>
              <a:buNone/>
            </a:pPr>
            <a:r>
              <a:rPr lang="en-GB" sz="2000" dirty="0">
                <a:effectLst/>
                <a:latin typeface="Arial"/>
              </a:rPr>
              <a:t>What does it mean to be patient, kind and never jealous</a:t>
            </a:r>
            <a:r>
              <a:rPr lang="en-GB" sz="2000" dirty="0" smtClean="0">
                <a:effectLst/>
                <a:latin typeface="Arial"/>
              </a:rPr>
              <a:t>?</a:t>
            </a:r>
            <a:endParaRPr lang="en-GB" sz="2000" dirty="0">
              <a:effectLst/>
              <a:latin typeface="Arial"/>
            </a:endParaRPr>
          </a:p>
          <a:p>
            <a:pPr marL="0" indent="0" rtl="0">
              <a:lnSpc>
                <a:spcPts val="2640"/>
              </a:lnSpc>
              <a:spcBef>
                <a:spcPts val="0"/>
              </a:spcBef>
              <a:spcAft>
                <a:spcPts val="2000"/>
              </a:spcAft>
              <a:buNone/>
            </a:pPr>
            <a:r>
              <a:rPr lang="en-GB" sz="2000" dirty="0">
                <a:effectLst/>
                <a:latin typeface="Arial"/>
              </a:rPr>
              <a:t>What does it mean not to be boastful, conceited, and to never seek advantage</a:t>
            </a:r>
            <a:r>
              <a:rPr lang="en-GB" sz="2000" dirty="0" smtClean="0">
                <a:effectLst/>
                <a:latin typeface="Arial"/>
              </a:rPr>
              <a:t>?</a:t>
            </a:r>
            <a:endParaRPr lang="en-GB" sz="2000" dirty="0">
              <a:effectLst/>
              <a:latin typeface="Arial"/>
            </a:endParaRPr>
          </a:p>
          <a:p>
            <a:pPr marL="0" indent="0" rtl="0">
              <a:lnSpc>
                <a:spcPts val="2640"/>
              </a:lnSpc>
              <a:spcBef>
                <a:spcPts val="0"/>
              </a:spcBef>
              <a:spcAft>
                <a:spcPts val="2000"/>
              </a:spcAft>
              <a:buNone/>
            </a:pPr>
            <a:r>
              <a:rPr lang="en-GB" sz="2000" dirty="0">
                <a:effectLst/>
                <a:latin typeface="Arial"/>
              </a:rPr>
              <a:t>What does it mean to not take offence, store up grievances or rejoice at wrongdoing</a:t>
            </a:r>
            <a:r>
              <a:rPr lang="en-GB" sz="2000" dirty="0" smtClean="0">
                <a:effectLst/>
                <a:latin typeface="Arial"/>
              </a:rPr>
              <a:t>?</a:t>
            </a:r>
            <a:endParaRPr lang="en-GB" sz="2000" dirty="0">
              <a:effectLst/>
              <a:latin typeface="Arial"/>
            </a:endParaRPr>
          </a:p>
          <a:p>
            <a:pPr marL="0" indent="0" rtl="0">
              <a:lnSpc>
                <a:spcPts val="2640"/>
              </a:lnSpc>
              <a:spcBef>
                <a:spcPts val="0"/>
              </a:spcBef>
              <a:spcAft>
                <a:spcPts val="2000"/>
              </a:spcAft>
              <a:buNone/>
            </a:pPr>
            <a:r>
              <a:rPr lang="en-GB" sz="2000" dirty="0">
                <a:effectLst/>
                <a:latin typeface="Arial"/>
              </a:rPr>
              <a:t>Explain what it means that love finds its joy in the truth, is always ready to make allowances, endure whatever comes and never comes to an end</a:t>
            </a:r>
            <a:r>
              <a:rPr lang="en-GB" sz="2000" dirty="0" smtClean="0">
                <a:effectLst/>
                <a:latin typeface="Arial"/>
              </a:rPr>
              <a:t>?</a:t>
            </a:r>
            <a:endParaRPr lang="en-GB" sz="2000" dirty="0">
              <a:latin typeface="Arial"/>
            </a:endParaRPr>
          </a:p>
        </p:txBody>
      </p:sp>
      <p:sp>
        <p:nvSpPr>
          <p:cNvPr id="7" name="Rectangle: Rounded Corners 6">
            <a:extLst>
              <a:ext uri="{FF2B5EF4-FFF2-40B4-BE49-F238E27FC236}">
                <a16:creationId xmlns:a16="http://schemas.microsoft.com/office/drawing/2014/main" xmlns="" id="{261485A3-44CB-4447-9A68-C5C6465B4122}"/>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9</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pic>
        <p:nvPicPr>
          <p:cNvPr id="9" name="Picture 8">
            <a:hlinkClick r:id="" action="ppaction://hlinkshowjump?jump=endshow"/>
            <a:extLst>
              <a:ext uri="{FF2B5EF4-FFF2-40B4-BE49-F238E27FC236}">
                <a16:creationId xmlns:a16="http://schemas.microsoft.com/office/drawing/2014/main" xmlns="" id="{F144DC7E-2AB1-4E24-ADDE-AC4C1D5B39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4" name="Picture 3">
            <a:extLst>
              <a:ext uri="{FF2B5EF4-FFF2-40B4-BE49-F238E27FC236}">
                <a16:creationId xmlns:a16="http://schemas.microsoft.com/office/drawing/2014/main" xmlns="" id="{6131D0F5-8262-4782-BFE1-37192BB3AFB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279263" y="1598297"/>
            <a:ext cx="3377408" cy="2771207"/>
          </a:xfrm>
          <a:prstGeom prst="rect">
            <a:avLst/>
          </a:prstGeom>
          <a:ln>
            <a:noFill/>
          </a:ln>
          <a:effectLst>
            <a:softEdge rad="112500"/>
          </a:effectLst>
        </p:spPr>
      </p:pic>
    </p:spTree>
    <p:extLst>
      <p:ext uri="{BB962C8B-B14F-4D97-AF65-F5344CB8AC3E}">
        <p14:creationId xmlns:p14="http://schemas.microsoft.com/office/powerpoint/2010/main" val="2531377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10">
            <a:extLst>
              <a:ext uri="{FF2B5EF4-FFF2-40B4-BE49-F238E27FC236}">
                <a16:creationId xmlns="" xmlns:a16="http://schemas.microsoft.com/office/drawing/2014/main" id="{AAC4561F-05F2-4FCA-96C8-1CDC8750EC2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flipH="1">
            <a:off x="-1" y="0"/>
            <a:ext cx="9906001" cy="6869545"/>
          </a:xfrm>
          <a:prstGeom prst="rect">
            <a:avLst/>
          </a:prstGeom>
          <a:scene3d>
            <a:camera prst="orthographicFront">
              <a:rot lat="0" lon="0" rev="0"/>
            </a:camera>
            <a:lightRig rig="threePt" dir="t"/>
          </a:scene3d>
        </p:spPr>
      </p:pic>
      <p:sp>
        <p:nvSpPr>
          <p:cNvPr id="2" name="Title 1">
            <a:extLst>
              <a:ext uri="{FF2B5EF4-FFF2-40B4-BE49-F238E27FC236}">
                <a16:creationId xmlns="" xmlns:a16="http://schemas.microsoft.com/office/drawing/2014/main" id="{E7880068-6DD5-4A04-8A47-45A9D86D4257}"/>
              </a:ext>
            </a:extLst>
          </p:cNvPr>
          <p:cNvSpPr>
            <a:spLocks noGrp="1"/>
          </p:cNvSpPr>
          <p:nvPr>
            <p:ph type="title"/>
          </p:nvPr>
        </p:nvSpPr>
        <p:spPr>
          <a:xfrm>
            <a:off x="4314563" y="125834"/>
            <a:ext cx="5173842" cy="876752"/>
          </a:xfrm>
        </p:spPr>
        <p:txBody>
          <a:bodyPr>
            <a:normAutofit/>
          </a:bodyPr>
          <a:lstStyle/>
          <a:p>
            <a:r>
              <a:rPr lang="en-GB" dirty="0">
                <a:solidFill>
                  <a:schemeClr val="bg1"/>
                </a:solidFill>
              </a:rPr>
              <a:t>Pause and reflect</a:t>
            </a:r>
          </a:p>
        </p:txBody>
      </p:sp>
      <p:sp>
        <p:nvSpPr>
          <p:cNvPr id="6" name="Content Placeholder 2">
            <a:extLst>
              <a:ext uri="{FF2B5EF4-FFF2-40B4-BE49-F238E27FC236}">
                <a16:creationId xmlns="" xmlns:a16="http://schemas.microsoft.com/office/drawing/2014/main" id="{B8D99722-A4EE-4499-AD5B-63612F9F9582}"/>
              </a:ext>
            </a:extLst>
          </p:cNvPr>
          <p:cNvSpPr txBox="1">
            <a:spLocks/>
          </p:cNvSpPr>
          <p:nvPr/>
        </p:nvSpPr>
        <p:spPr>
          <a:xfrm>
            <a:off x="4371191" y="2487990"/>
            <a:ext cx="5262805" cy="119800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400" i="1" dirty="0">
                <a:solidFill>
                  <a:schemeClr val="bg1"/>
                </a:solidFill>
                <a:latin typeface="Arial"/>
                <a:cs typeface="Arial"/>
              </a:rPr>
              <a:t>Small things, done in great love,</a:t>
            </a:r>
          </a:p>
          <a:p>
            <a:pPr marL="0" indent="0">
              <a:buFont typeface="Arial" panose="020B0604020202020204" pitchFamily="34" charset="0"/>
              <a:buNone/>
            </a:pPr>
            <a:r>
              <a:rPr lang="en-GB" sz="2400" i="1" dirty="0">
                <a:solidFill>
                  <a:schemeClr val="bg1"/>
                </a:solidFill>
                <a:latin typeface="Arial"/>
                <a:cs typeface="Arial"/>
              </a:rPr>
              <a:t>Bring joy and peace.</a:t>
            </a:r>
            <a:endParaRPr lang="en-GB" sz="2000" i="1" dirty="0">
              <a:solidFill>
                <a:schemeClr val="bg1"/>
              </a:solidFill>
              <a:latin typeface="Arial"/>
              <a:cs typeface="Arial"/>
            </a:endParaRPr>
          </a:p>
        </p:txBody>
      </p:sp>
      <p:pic>
        <p:nvPicPr>
          <p:cNvPr id="8" name="Picture 7">
            <a:hlinkClick r:id="" action="ppaction://hlinkshowjump?jump=endshow"/>
            <a:extLst>
              <a:ext uri="{FF2B5EF4-FFF2-40B4-BE49-F238E27FC236}">
                <a16:creationId xmlns="" xmlns:a16="http://schemas.microsoft.com/office/drawing/2014/main" id="{37A9BE49-AF08-4CFC-BCAC-C75B19493A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63478" y="6420020"/>
            <a:ext cx="227778" cy="280342"/>
          </a:xfrm>
          <a:prstGeom prst="rect">
            <a:avLst/>
          </a:prstGeom>
        </p:spPr>
      </p:pic>
      <p:sp>
        <p:nvSpPr>
          <p:cNvPr id="3" name="Rectangle 2">
            <a:extLst>
              <a:ext uri="{FF2B5EF4-FFF2-40B4-BE49-F238E27FC236}">
                <a16:creationId xmlns="" xmlns:a16="http://schemas.microsoft.com/office/drawing/2014/main" id="{89722AD4-C926-40EF-809F-680DF5784FB5}"/>
              </a:ext>
            </a:extLst>
          </p:cNvPr>
          <p:cNvSpPr/>
          <p:nvPr/>
        </p:nvSpPr>
        <p:spPr>
          <a:xfrm>
            <a:off x="6656790" y="3888666"/>
            <a:ext cx="1847919" cy="307777"/>
          </a:xfrm>
          <a:prstGeom prst="rect">
            <a:avLst/>
          </a:prstGeom>
        </p:spPr>
        <p:txBody>
          <a:bodyPr wrap="none">
            <a:spAutoFit/>
          </a:bodyPr>
          <a:lstStyle/>
          <a:p>
            <a:r>
              <a:rPr lang="en-GB" sz="1400" dirty="0">
                <a:solidFill>
                  <a:schemeClr val="bg1"/>
                </a:solidFill>
                <a:latin typeface="Arial"/>
              </a:rPr>
              <a:t>St Teresa of Calcutta</a:t>
            </a:r>
            <a:endParaRPr lang="en-GB" sz="1400" dirty="0">
              <a:latin typeface="Arial"/>
            </a:endParaRPr>
          </a:p>
        </p:txBody>
      </p:sp>
    </p:spTree>
    <p:extLst>
      <p:ext uri="{BB962C8B-B14F-4D97-AF65-F5344CB8AC3E}">
        <p14:creationId xmlns:p14="http://schemas.microsoft.com/office/powerpoint/2010/main" val="667672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 xmlns:a16="http://schemas.microsoft.com/office/drawing/2014/main" id="{29379A1E-7EDA-4138-9E08-B293B962FE40}"/>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11.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pic>
        <p:nvPicPr>
          <p:cNvPr id="5" name="Picture 4">
            <a:hlinkClick r:id="" action="ppaction://hlinkshowjump?jump=endshow"/>
            <a:extLst>
              <a:ext uri="{FF2B5EF4-FFF2-40B4-BE49-F238E27FC236}">
                <a16:creationId xmlns="" xmlns:a16="http://schemas.microsoft.com/office/drawing/2014/main" id="{A95ADD92-574E-4490-80A7-9F5CC5AA8F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8" name="Picture 7">
            <a:extLst>
              <a:ext uri="{FF2B5EF4-FFF2-40B4-BE49-F238E27FC236}">
                <a16:creationId xmlns="" xmlns:a16="http://schemas.microsoft.com/office/drawing/2014/main" xmlns:lc="http://schemas.openxmlformats.org/drawingml/2006/lockedCanvas" id="{9D2E5C7B-73BD-4A18-87DC-BEDC98C9E5D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299624" y="255919"/>
            <a:ext cx="7306751" cy="5995283"/>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7501070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 xmlns:a16="http://schemas.microsoft.com/office/drawing/2014/main" id="{29379A1E-7EDA-4138-9E08-B293B962FE40}"/>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12.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pic>
        <p:nvPicPr>
          <p:cNvPr id="5" name="Picture 4">
            <a:hlinkClick r:id="" action="ppaction://hlinkshowjump?jump=endshow"/>
            <a:extLst>
              <a:ext uri="{FF2B5EF4-FFF2-40B4-BE49-F238E27FC236}">
                <a16:creationId xmlns="" xmlns:a16="http://schemas.microsoft.com/office/drawing/2014/main" id="{A95ADD92-574E-4490-80A7-9F5CC5AA8F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7" name="Picture 6">
            <a:extLst>
              <a:ext uri="{FF2B5EF4-FFF2-40B4-BE49-F238E27FC236}">
                <a16:creationId xmlns="" xmlns:a16="http://schemas.microsoft.com/office/drawing/2014/main" id="{9D2E5C7B-73BD-4A18-87DC-BEDC98C9E5D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619066" y="343745"/>
            <a:ext cx="6667868" cy="586002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9253785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2C16F97-729B-4299-A802-AADC49DA0B66}"/>
              </a:ext>
            </a:extLst>
          </p:cNvPr>
          <p:cNvSpPr>
            <a:spLocks noGrp="1"/>
          </p:cNvSpPr>
          <p:nvPr>
            <p:ph type="title"/>
          </p:nvPr>
        </p:nvSpPr>
        <p:spPr/>
        <p:txBody>
          <a:bodyPr/>
          <a:lstStyle/>
          <a:p>
            <a:r>
              <a:rPr lang="en-GB" dirty="0"/>
              <a:t>P</a:t>
            </a:r>
            <a:r>
              <a:rPr lang="en-GB" dirty="0" smtClean="0"/>
              <a:t>hysical</a:t>
            </a:r>
            <a:endParaRPr lang="en-GB" dirty="0"/>
          </a:p>
        </p:txBody>
      </p:sp>
      <p:sp>
        <p:nvSpPr>
          <p:cNvPr id="5" name="Rectangle: Rounded Corners 4">
            <a:extLst>
              <a:ext uri="{FF2B5EF4-FFF2-40B4-BE49-F238E27FC236}">
                <a16:creationId xmlns="" xmlns:a16="http://schemas.microsoft.com/office/drawing/2014/main" id="{C45215A5-37E1-4E9A-AE22-9EA53B7B70F7}"/>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13.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
        <p:nvSpPr>
          <p:cNvPr id="7" name="TextBox 6">
            <a:extLst>
              <a:ext uri="{FF2B5EF4-FFF2-40B4-BE49-F238E27FC236}">
                <a16:creationId xmlns="" xmlns:a16="http://schemas.microsoft.com/office/drawing/2014/main" id="{73E09BF2-2CAA-41AB-BD34-361B90A20300}"/>
              </a:ext>
            </a:extLst>
          </p:cNvPr>
          <p:cNvSpPr txBox="1"/>
          <p:nvPr/>
        </p:nvSpPr>
        <p:spPr>
          <a:xfrm>
            <a:off x="681038" y="1486613"/>
            <a:ext cx="3039539"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11" name="Picture 10">
            <a:hlinkClick r:id="" action="ppaction://hlinkshowjump?jump=endshow"/>
            <a:extLst>
              <a:ext uri="{FF2B5EF4-FFF2-40B4-BE49-F238E27FC236}">
                <a16:creationId xmlns="" xmlns:a16="http://schemas.microsoft.com/office/drawing/2014/main" id="{3EAD587F-F3B0-4941-83D5-78D832C035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2" name="Rectangle: Rounded Corners 11">
            <a:extLst>
              <a:ext uri="{FF2B5EF4-FFF2-40B4-BE49-F238E27FC236}">
                <a16:creationId xmlns="" xmlns:a16="http://schemas.microsoft.com/office/drawing/2014/main" id="{B3FE767A-AC09-416C-B085-7DF43ADC5858}"/>
              </a:ext>
            </a:extLst>
          </p:cNvPr>
          <p:cNvSpPr/>
          <p:nvPr/>
        </p:nvSpPr>
        <p:spPr>
          <a:xfrm>
            <a:off x="681038" y="2060480"/>
            <a:ext cx="8637883" cy="580117"/>
          </a:xfrm>
          <a:prstGeom prst="roundRect">
            <a:avLst/>
          </a:prstGeom>
          <a:solidFill>
            <a:srgbClr val="B0DAF6"/>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Content Placeholder 2">
            <a:extLst>
              <a:ext uri="{FF2B5EF4-FFF2-40B4-BE49-F238E27FC236}">
                <a16:creationId xmlns="" xmlns:a16="http://schemas.microsoft.com/office/drawing/2014/main" id="{C065D31D-8B72-4628-A9D5-9788293DAE9B}"/>
              </a:ext>
            </a:extLst>
          </p:cNvPr>
          <p:cNvSpPr txBox="1">
            <a:spLocks/>
          </p:cNvSpPr>
          <p:nvPr/>
        </p:nvSpPr>
        <p:spPr>
          <a:xfrm>
            <a:off x="703763" y="2134486"/>
            <a:ext cx="7108484" cy="48134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200" dirty="0">
                <a:latin typeface="Arial"/>
              </a:rPr>
              <a:t>Explain how human life is conceived.</a:t>
            </a:r>
          </a:p>
        </p:txBody>
      </p:sp>
      <p:pic>
        <p:nvPicPr>
          <p:cNvPr id="15" name="Picture 14">
            <a:extLst>
              <a:ext uri="{FF2B5EF4-FFF2-40B4-BE49-F238E27FC236}">
                <a16:creationId xmlns="" xmlns:a16="http://schemas.microsoft.com/office/drawing/2014/main" id="{E1751AD8-EDEB-4086-9548-60EE8F4D8A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602245" y="2911617"/>
            <a:ext cx="4211288" cy="3455416"/>
          </a:xfrm>
          <a:prstGeom prst="rect">
            <a:avLst/>
          </a:prstGeom>
          <a:ln>
            <a:noFill/>
          </a:ln>
          <a:effectLst>
            <a:softEdge rad="112500"/>
          </a:effectLst>
        </p:spPr>
      </p:pic>
    </p:spTree>
    <p:extLst>
      <p:ext uri="{BB962C8B-B14F-4D97-AF65-F5344CB8AC3E}">
        <p14:creationId xmlns:p14="http://schemas.microsoft.com/office/powerpoint/2010/main" val="18040851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26A72D9-984B-4A4F-A7A2-C16939E9A288}"/>
              </a:ext>
            </a:extLst>
          </p:cNvPr>
          <p:cNvSpPr>
            <a:spLocks noGrp="1"/>
          </p:cNvSpPr>
          <p:nvPr>
            <p:ph type="title"/>
          </p:nvPr>
        </p:nvSpPr>
        <p:spPr>
          <a:xfrm>
            <a:off x="304602" y="71307"/>
            <a:ext cx="8543925" cy="1325563"/>
          </a:xfrm>
        </p:spPr>
        <p:txBody>
          <a:bodyPr/>
          <a:lstStyle/>
          <a:p>
            <a:r>
              <a:rPr lang="en-GB" dirty="0"/>
              <a:t>Q</a:t>
            </a:r>
            <a:r>
              <a:rPr lang="en-GB" dirty="0" smtClean="0"/>
              <a:t>uestions</a:t>
            </a:r>
            <a:endParaRPr lang="en-GB" dirty="0"/>
          </a:p>
        </p:txBody>
      </p:sp>
      <p:sp>
        <p:nvSpPr>
          <p:cNvPr id="6" name="Content Placeholder 2">
            <a:extLst>
              <a:ext uri="{FF2B5EF4-FFF2-40B4-BE49-F238E27FC236}">
                <a16:creationId xmlns="" xmlns:a16="http://schemas.microsoft.com/office/drawing/2014/main" id="{A0C8D891-784C-4AA4-83A4-4F5718DF7962}"/>
              </a:ext>
            </a:extLst>
          </p:cNvPr>
          <p:cNvSpPr txBox="1">
            <a:spLocks/>
          </p:cNvSpPr>
          <p:nvPr/>
        </p:nvSpPr>
        <p:spPr>
          <a:xfrm>
            <a:off x="304602" y="2032803"/>
            <a:ext cx="5891192" cy="379174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880"/>
              </a:lnSpc>
              <a:spcBef>
                <a:spcPts val="0"/>
              </a:spcBef>
              <a:buFont typeface="Arial" panose="020B0604020202020204" pitchFamily="34" charset="0"/>
              <a:buNone/>
            </a:pPr>
            <a:r>
              <a:rPr lang="en-GB" sz="2400" dirty="0">
                <a:latin typeface="Arial"/>
              </a:rPr>
              <a:t>What are the key building blocks of a loving relationship?</a:t>
            </a:r>
          </a:p>
          <a:p>
            <a:pPr marL="0" indent="0">
              <a:lnSpc>
                <a:spcPts val="2880"/>
              </a:lnSpc>
              <a:spcBef>
                <a:spcPts val="0"/>
              </a:spcBef>
              <a:buFont typeface="Arial" panose="020B0604020202020204" pitchFamily="34" charset="0"/>
              <a:buNone/>
            </a:pPr>
            <a:endParaRPr lang="en-GB" sz="2400" dirty="0">
              <a:latin typeface="Arial"/>
            </a:endParaRPr>
          </a:p>
          <a:p>
            <a:pPr marL="0" indent="0">
              <a:lnSpc>
                <a:spcPts val="2880"/>
              </a:lnSpc>
              <a:spcBef>
                <a:spcPts val="0"/>
              </a:spcBef>
              <a:buFont typeface="Arial" panose="020B0604020202020204" pitchFamily="34" charset="0"/>
              <a:buNone/>
            </a:pPr>
            <a:r>
              <a:rPr lang="en-GB" sz="2400" dirty="0">
                <a:latin typeface="Arial"/>
              </a:rPr>
              <a:t>How does conception take place</a:t>
            </a:r>
            <a:r>
              <a:rPr lang="en-GB" sz="2400" dirty="0" smtClean="0">
                <a:latin typeface="Arial"/>
              </a:rPr>
              <a:t>?</a:t>
            </a:r>
            <a:endParaRPr lang="en-GB" sz="2400" dirty="0">
              <a:latin typeface="Arial"/>
            </a:endParaRPr>
          </a:p>
        </p:txBody>
      </p:sp>
      <p:pic>
        <p:nvPicPr>
          <p:cNvPr id="11" name="Picture 10">
            <a:hlinkClick r:id="" action="ppaction://hlinkshowjump?jump=endshow"/>
            <a:extLst>
              <a:ext uri="{FF2B5EF4-FFF2-40B4-BE49-F238E27FC236}">
                <a16:creationId xmlns="" xmlns:a16="http://schemas.microsoft.com/office/drawing/2014/main" id="{2FC6D4FD-1B4E-4F99-B21D-CDB1BDF02B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4" name="Rectangle: Rounded Corners 13">
            <a:extLst>
              <a:ext uri="{FF2B5EF4-FFF2-40B4-BE49-F238E27FC236}">
                <a16:creationId xmlns="" xmlns:a16="http://schemas.microsoft.com/office/drawing/2014/main" id="{15C3BDD8-529F-47B6-91FC-8C12B25780B7}"/>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14.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pic>
        <p:nvPicPr>
          <p:cNvPr id="4" name="Picture 3">
            <a:extLst>
              <a:ext uri="{FF2B5EF4-FFF2-40B4-BE49-F238E27FC236}">
                <a16:creationId xmlns="" xmlns:a16="http://schemas.microsoft.com/office/drawing/2014/main" id="{4088B24B-56FF-4995-BFD0-BA14D35B7BA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195795" y="1983906"/>
            <a:ext cx="3479482" cy="2847367"/>
          </a:xfrm>
          <a:prstGeom prst="rect">
            <a:avLst/>
          </a:prstGeom>
          <a:ln>
            <a:noFill/>
          </a:ln>
          <a:effectLst>
            <a:softEdge rad="112500"/>
          </a:effectLst>
        </p:spPr>
      </p:pic>
    </p:spTree>
    <p:extLst>
      <p:ext uri="{BB962C8B-B14F-4D97-AF65-F5344CB8AC3E}">
        <p14:creationId xmlns:p14="http://schemas.microsoft.com/office/powerpoint/2010/main" val="268467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B0A9821-2ECD-4C95-A885-9F3664C0EEA0}"/>
              </a:ext>
            </a:extLst>
          </p:cNvPr>
          <p:cNvSpPr>
            <a:spLocks noGrp="1"/>
          </p:cNvSpPr>
          <p:nvPr>
            <p:ph type="title"/>
          </p:nvPr>
        </p:nvSpPr>
        <p:spPr/>
        <p:txBody>
          <a:bodyPr/>
          <a:lstStyle/>
          <a:p>
            <a:r>
              <a:rPr lang="en-GB" dirty="0"/>
              <a:t>Anatomy</a:t>
            </a:r>
          </a:p>
        </p:txBody>
      </p:sp>
      <p:pic>
        <p:nvPicPr>
          <p:cNvPr id="10" name="Picture 9">
            <a:extLst>
              <a:ext uri="{FF2B5EF4-FFF2-40B4-BE49-F238E27FC236}">
                <a16:creationId xmlns="" xmlns:a16="http://schemas.microsoft.com/office/drawing/2014/main" id="{94AC3CA5-8729-4516-9749-2F8EE1943FA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731641" y="365125"/>
            <a:ext cx="4426021" cy="6354660"/>
          </a:xfrm>
          <a:prstGeom prst="rect">
            <a:avLst/>
          </a:prstGeom>
        </p:spPr>
      </p:pic>
      <p:sp>
        <p:nvSpPr>
          <p:cNvPr id="11" name="TextBox 10">
            <a:extLst>
              <a:ext uri="{FF2B5EF4-FFF2-40B4-BE49-F238E27FC236}">
                <a16:creationId xmlns="" xmlns:a16="http://schemas.microsoft.com/office/drawing/2014/main" id="{CDCA3330-D3D3-4273-B47A-03F97329DE88}"/>
              </a:ext>
            </a:extLst>
          </p:cNvPr>
          <p:cNvSpPr txBox="1"/>
          <p:nvPr/>
        </p:nvSpPr>
        <p:spPr>
          <a:xfrm>
            <a:off x="6371678" y="634683"/>
            <a:ext cx="1198478" cy="369332"/>
          </a:xfrm>
          <a:prstGeom prst="rect">
            <a:avLst/>
          </a:prstGeom>
          <a:noFill/>
        </p:spPr>
        <p:txBody>
          <a:bodyPr wrap="none" rtlCol="0">
            <a:spAutoFit/>
          </a:bodyPr>
          <a:lstStyle/>
          <a:p>
            <a:r>
              <a:rPr lang="en-GB" dirty="0">
                <a:latin typeface="Arial"/>
              </a:rPr>
              <a:t>Voice box</a:t>
            </a:r>
          </a:p>
        </p:txBody>
      </p:sp>
      <p:sp>
        <p:nvSpPr>
          <p:cNvPr id="12" name="TextBox 11">
            <a:extLst>
              <a:ext uri="{FF2B5EF4-FFF2-40B4-BE49-F238E27FC236}">
                <a16:creationId xmlns="" xmlns:a16="http://schemas.microsoft.com/office/drawing/2014/main" id="{3B95EEF4-0AA9-4237-BBFA-AE14F4257040}"/>
              </a:ext>
            </a:extLst>
          </p:cNvPr>
          <p:cNvSpPr txBox="1"/>
          <p:nvPr/>
        </p:nvSpPr>
        <p:spPr>
          <a:xfrm>
            <a:off x="3178876" y="1403538"/>
            <a:ext cx="749123" cy="369332"/>
          </a:xfrm>
          <a:prstGeom prst="rect">
            <a:avLst/>
          </a:prstGeom>
          <a:noFill/>
        </p:spPr>
        <p:txBody>
          <a:bodyPr wrap="none" rtlCol="0">
            <a:spAutoFit/>
          </a:bodyPr>
          <a:lstStyle/>
          <a:p>
            <a:r>
              <a:rPr lang="en-GB" dirty="0">
                <a:latin typeface="Arial"/>
              </a:rPr>
              <a:t>Heart</a:t>
            </a:r>
          </a:p>
        </p:txBody>
      </p:sp>
      <p:sp>
        <p:nvSpPr>
          <p:cNvPr id="13" name="TextBox 12">
            <a:extLst>
              <a:ext uri="{FF2B5EF4-FFF2-40B4-BE49-F238E27FC236}">
                <a16:creationId xmlns="" xmlns:a16="http://schemas.microsoft.com/office/drawing/2014/main" id="{10D44D9D-4E05-43AC-8D3B-AE106E544C12}"/>
              </a:ext>
            </a:extLst>
          </p:cNvPr>
          <p:cNvSpPr txBox="1"/>
          <p:nvPr/>
        </p:nvSpPr>
        <p:spPr>
          <a:xfrm>
            <a:off x="6243228" y="1655351"/>
            <a:ext cx="813594" cy="369332"/>
          </a:xfrm>
          <a:prstGeom prst="rect">
            <a:avLst/>
          </a:prstGeom>
          <a:noFill/>
        </p:spPr>
        <p:txBody>
          <a:bodyPr wrap="none" rtlCol="0">
            <a:spAutoFit/>
          </a:bodyPr>
          <a:lstStyle/>
          <a:p>
            <a:r>
              <a:rPr lang="en-GB" dirty="0">
                <a:latin typeface="Arial"/>
              </a:rPr>
              <a:t>Lungs</a:t>
            </a:r>
          </a:p>
        </p:txBody>
      </p:sp>
      <p:sp>
        <p:nvSpPr>
          <p:cNvPr id="14" name="TextBox 13">
            <a:extLst>
              <a:ext uri="{FF2B5EF4-FFF2-40B4-BE49-F238E27FC236}">
                <a16:creationId xmlns="" xmlns:a16="http://schemas.microsoft.com/office/drawing/2014/main" id="{85326EDF-A421-4865-8D1C-972ADC820DB7}"/>
              </a:ext>
            </a:extLst>
          </p:cNvPr>
          <p:cNvSpPr txBox="1"/>
          <p:nvPr/>
        </p:nvSpPr>
        <p:spPr>
          <a:xfrm>
            <a:off x="2958894" y="2313235"/>
            <a:ext cx="684991" cy="369332"/>
          </a:xfrm>
          <a:prstGeom prst="rect">
            <a:avLst/>
          </a:prstGeom>
          <a:noFill/>
        </p:spPr>
        <p:txBody>
          <a:bodyPr wrap="none" rtlCol="0">
            <a:spAutoFit/>
          </a:bodyPr>
          <a:lstStyle/>
          <a:p>
            <a:r>
              <a:rPr lang="en-GB" dirty="0">
                <a:latin typeface="Arial"/>
              </a:rPr>
              <a:t>Liver</a:t>
            </a:r>
          </a:p>
        </p:txBody>
      </p:sp>
      <p:sp>
        <p:nvSpPr>
          <p:cNvPr id="15" name="TextBox 14">
            <a:extLst>
              <a:ext uri="{FF2B5EF4-FFF2-40B4-BE49-F238E27FC236}">
                <a16:creationId xmlns="" xmlns:a16="http://schemas.microsoft.com/office/drawing/2014/main" id="{767851AB-8D66-4FCA-84DA-7388094E1F3B}"/>
              </a:ext>
            </a:extLst>
          </p:cNvPr>
          <p:cNvSpPr txBox="1"/>
          <p:nvPr/>
        </p:nvSpPr>
        <p:spPr>
          <a:xfrm>
            <a:off x="6304319" y="2626403"/>
            <a:ext cx="1095597" cy="369332"/>
          </a:xfrm>
          <a:prstGeom prst="rect">
            <a:avLst/>
          </a:prstGeom>
          <a:noFill/>
        </p:spPr>
        <p:txBody>
          <a:bodyPr wrap="none" rtlCol="0">
            <a:spAutoFit/>
          </a:bodyPr>
          <a:lstStyle/>
          <a:p>
            <a:r>
              <a:rPr lang="en-GB" dirty="0">
                <a:latin typeface="Arial"/>
              </a:rPr>
              <a:t>Stomach</a:t>
            </a:r>
          </a:p>
        </p:txBody>
      </p:sp>
      <p:sp>
        <p:nvSpPr>
          <p:cNvPr id="16" name="TextBox 15">
            <a:extLst>
              <a:ext uri="{FF2B5EF4-FFF2-40B4-BE49-F238E27FC236}">
                <a16:creationId xmlns="" xmlns:a16="http://schemas.microsoft.com/office/drawing/2014/main" id="{19A6EB61-06FE-496F-9F47-7AFC3DA63DAC}"/>
              </a:ext>
            </a:extLst>
          </p:cNvPr>
          <p:cNvSpPr txBox="1"/>
          <p:nvPr/>
        </p:nvSpPr>
        <p:spPr>
          <a:xfrm>
            <a:off x="2817594" y="3448054"/>
            <a:ext cx="1005879" cy="369332"/>
          </a:xfrm>
          <a:prstGeom prst="rect">
            <a:avLst/>
          </a:prstGeom>
          <a:noFill/>
        </p:spPr>
        <p:txBody>
          <a:bodyPr wrap="none" rtlCol="0">
            <a:spAutoFit/>
          </a:bodyPr>
          <a:lstStyle/>
          <a:p>
            <a:r>
              <a:rPr lang="en-GB" dirty="0">
                <a:latin typeface="Arial"/>
              </a:rPr>
              <a:t>K</a:t>
            </a:r>
            <a:r>
              <a:rPr lang="en-GB" dirty="0" smtClean="0">
                <a:latin typeface="Arial"/>
              </a:rPr>
              <a:t>idneys</a:t>
            </a:r>
            <a:endParaRPr lang="en-GB" dirty="0">
              <a:latin typeface="Arial"/>
            </a:endParaRPr>
          </a:p>
        </p:txBody>
      </p:sp>
      <p:sp>
        <p:nvSpPr>
          <p:cNvPr id="17" name="TextBox 16">
            <a:extLst>
              <a:ext uri="{FF2B5EF4-FFF2-40B4-BE49-F238E27FC236}">
                <a16:creationId xmlns="" xmlns:a16="http://schemas.microsoft.com/office/drawing/2014/main" id="{A311507D-5195-495B-BAB1-7C2BED1CB34A}"/>
              </a:ext>
            </a:extLst>
          </p:cNvPr>
          <p:cNvSpPr txBox="1"/>
          <p:nvPr/>
        </p:nvSpPr>
        <p:spPr>
          <a:xfrm>
            <a:off x="6312117" y="3939243"/>
            <a:ext cx="1698940" cy="369332"/>
          </a:xfrm>
          <a:prstGeom prst="rect">
            <a:avLst/>
          </a:prstGeom>
          <a:noFill/>
        </p:spPr>
        <p:txBody>
          <a:bodyPr wrap="none" rtlCol="0">
            <a:spAutoFit/>
          </a:bodyPr>
          <a:lstStyle/>
          <a:p>
            <a:r>
              <a:rPr lang="en-GB" dirty="0">
                <a:latin typeface="Arial"/>
              </a:rPr>
              <a:t>Large intestine</a:t>
            </a:r>
          </a:p>
        </p:txBody>
      </p:sp>
      <p:sp>
        <p:nvSpPr>
          <p:cNvPr id="18" name="TextBox 17">
            <a:extLst>
              <a:ext uri="{FF2B5EF4-FFF2-40B4-BE49-F238E27FC236}">
                <a16:creationId xmlns="" xmlns:a16="http://schemas.microsoft.com/office/drawing/2014/main" id="{7F6E845B-A547-4710-A016-E31EE899D850}"/>
              </a:ext>
            </a:extLst>
          </p:cNvPr>
          <p:cNvSpPr txBox="1"/>
          <p:nvPr/>
        </p:nvSpPr>
        <p:spPr>
          <a:xfrm>
            <a:off x="2847133" y="4308575"/>
            <a:ext cx="1685753" cy="369332"/>
          </a:xfrm>
          <a:prstGeom prst="rect">
            <a:avLst/>
          </a:prstGeom>
          <a:noFill/>
        </p:spPr>
        <p:txBody>
          <a:bodyPr wrap="none" rtlCol="0">
            <a:spAutoFit/>
          </a:bodyPr>
          <a:lstStyle/>
          <a:p>
            <a:r>
              <a:rPr lang="en-GB" dirty="0">
                <a:latin typeface="Arial"/>
              </a:rPr>
              <a:t>Small intestine</a:t>
            </a:r>
          </a:p>
        </p:txBody>
      </p:sp>
      <p:cxnSp>
        <p:nvCxnSpPr>
          <p:cNvPr id="20" name="Straight Connector 19">
            <a:extLst>
              <a:ext uri="{FF2B5EF4-FFF2-40B4-BE49-F238E27FC236}">
                <a16:creationId xmlns="" xmlns:a16="http://schemas.microsoft.com/office/drawing/2014/main" id="{A6C696D5-70C4-4A23-8163-DB5892446B69}"/>
              </a:ext>
            </a:extLst>
          </p:cNvPr>
          <p:cNvCxnSpPr/>
          <p:nvPr/>
        </p:nvCxnSpPr>
        <p:spPr>
          <a:xfrm flipH="1" flipV="1">
            <a:off x="5077961" y="478173"/>
            <a:ext cx="1293717" cy="341177"/>
          </a:xfrm>
          <a:prstGeom prst="line">
            <a:avLst/>
          </a:prstGeom>
        </p:spPr>
        <p:style>
          <a:lnRef idx="3">
            <a:schemeClr val="accent1"/>
          </a:lnRef>
          <a:fillRef idx="0">
            <a:schemeClr val="accent1"/>
          </a:fillRef>
          <a:effectRef idx="2">
            <a:schemeClr val="accent1"/>
          </a:effectRef>
          <a:fontRef idx="minor">
            <a:schemeClr val="tx1"/>
          </a:fontRef>
        </p:style>
      </p:cxnSp>
      <p:cxnSp>
        <p:nvCxnSpPr>
          <p:cNvPr id="22" name="Straight Connector 21">
            <a:extLst>
              <a:ext uri="{FF2B5EF4-FFF2-40B4-BE49-F238E27FC236}">
                <a16:creationId xmlns="" xmlns:a16="http://schemas.microsoft.com/office/drawing/2014/main" id="{C051B25E-3092-476F-8419-68A7101DF6E3}"/>
              </a:ext>
            </a:extLst>
          </p:cNvPr>
          <p:cNvCxnSpPr>
            <a:cxnSpLocks/>
          </p:cNvCxnSpPr>
          <p:nvPr/>
        </p:nvCxnSpPr>
        <p:spPr>
          <a:xfrm flipV="1">
            <a:off x="3648142" y="1890012"/>
            <a:ext cx="1182383" cy="609690"/>
          </a:xfrm>
          <a:prstGeom prst="line">
            <a:avLst/>
          </a:prstGeom>
        </p:spPr>
        <p:style>
          <a:lnRef idx="3">
            <a:schemeClr val="accent1"/>
          </a:lnRef>
          <a:fillRef idx="0">
            <a:schemeClr val="accent1"/>
          </a:fillRef>
          <a:effectRef idx="2">
            <a:schemeClr val="accent1"/>
          </a:effectRef>
          <a:fontRef idx="minor">
            <a:schemeClr val="tx1"/>
          </a:fontRef>
        </p:style>
      </p:cxnSp>
      <p:cxnSp>
        <p:nvCxnSpPr>
          <p:cNvPr id="24" name="Straight Connector 23">
            <a:extLst>
              <a:ext uri="{FF2B5EF4-FFF2-40B4-BE49-F238E27FC236}">
                <a16:creationId xmlns="" xmlns:a16="http://schemas.microsoft.com/office/drawing/2014/main" id="{EE49DD1B-BBBA-4A9F-978B-F5F91A896FF3}"/>
              </a:ext>
            </a:extLst>
          </p:cNvPr>
          <p:cNvCxnSpPr/>
          <p:nvPr/>
        </p:nvCxnSpPr>
        <p:spPr>
          <a:xfrm flipV="1">
            <a:off x="3785195" y="2328919"/>
            <a:ext cx="1054204" cy="1267500"/>
          </a:xfrm>
          <a:prstGeom prst="line">
            <a:avLst/>
          </a:prstGeom>
        </p:spPr>
        <p:style>
          <a:lnRef idx="3">
            <a:schemeClr val="accent1"/>
          </a:lnRef>
          <a:fillRef idx="0">
            <a:schemeClr val="accent1"/>
          </a:fillRef>
          <a:effectRef idx="2">
            <a:schemeClr val="accent1"/>
          </a:effectRef>
          <a:fontRef idx="minor">
            <a:schemeClr val="tx1"/>
          </a:fontRef>
        </p:style>
      </p:cxnSp>
      <p:cxnSp>
        <p:nvCxnSpPr>
          <p:cNvPr id="25" name="Straight Connector 24">
            <a:extLst>
              <a:ext uri="{FF2B5EF4-FFF2-40B4-BE49-F238E27FC236}">
                <a16:creationId xmlns="" xmlns:a16="http://schemas.microsoft.com/office/drawing/2014/main" id="{4625042D-1788-498E-B5A1-BBC3939FB6D3}"/>
              </a:ext>
            </a:extLst>
          </p:cNvPr>
          <p:cNvCxnSpPr>
            <a:cxnSpLocks/>
          </p:cNvCxnSpPr>
          <p:nvPr/>
        </p:nvCxnSpPr>
        <p:spPr>
          <a:xfrm flipV="1">
            <a:off x="3785195" y="2328919"/>
            <a:ext cx="1494665" cy="1267500"/>
          </a:xfrm>
          <a:prstGeom prst="line">
            <a:avLst/>
          </a:prstGeom>
        </p:spPr>
        <p:style>
          <a:lnRef idx="3">
            <a:schemeClr val="accent1"/>
          </a:lnRef>
          <a:fillRef idx="0">
            <a:schemeClr val="accent1"/>
          </a:fillRef>
          <a:effectRef idx="2">
            <a:schemeClr val="accent1"/>
          </a:effectRef>
          <a:fontRef idx="minor">
            <a:schemeClr val="tx1"/>
          </a:fontRef>
        </p:style>
      </p:cxnSp>
      <p:cxnSp>
        <p:nvCxnSpPr>
          <p:cNvPr id="29" name="Straight Connector 28">
            <a:extLst>
              <a:ext uri="{FF2B5EF4-FFF2-40B4-BE49-F238E27FC236}">
                <a16:creationId xmlns="" xmlns:a16="http://schemas.microsoft.com/office/drawing/2014/main" id="{B270E850-3088-450B-B9A5-99B123B49A0D}"/>
              </a:ext>
            </a:extLst>
          </p:cNvPr>
          <p:cNvCxnSpPr>
            <a:cxnSpLocks/>
            <a:stCxn id="17" idx="1"/>
          </p:cNvCxnSpPr>
          <p:nvPr/>
        </p:nvCxnSpPr>
        <p:spPr>
          <a:xfrm flipH="1" flipV="1">
            <a:off x="5375615" y="2623025"/>
            <a:ext cx="936502" cy="1500884"/>
          </a:xfrm>
          <a:prstGeom prst="line">
            <a:avLst/>
          </a:prstGeom>
        </p:spPr>
        <p:style>
          <a:lnRef idx="3">
            <a:schemeClr val="accent1"/>
          </a:lnRef>
          <a:fillRef idx="0">
            <a:schemeClr val="accent1"/>
          </a:fillRef>
          <a:effectRef idx="2">
            <a:schemeClr val="accent1"/>
          </a:effectRef>
          <a:fontRef idx="minor">
            <a:schemeClr val="tx1"/>
          </a:fontRef>
        </p:style>
      </p:cxnSp>
      <p:cxnSp>
        <p:nvCxnSpPr>
          <p:cNvPr id="30" name="Straight Connector 29">
            <a:extLst>
              <a:ext uri="{FF2B5EF4-FFF2-40B4-BE49-F238E27FC236}">
                <a16:creationId xmlns="" xmlns:a16="http://schemas.microsoft.com/office/drawing/2014/main" id="{C1A94EF7-2EF2-404C-A2E0-26ACD3D53A7B}"/>
              </a:ext>
            </a:extLst>
          </p:cNvPr>
          <p:cNvCxnSpPr>
            <a:cxnSpLocks/>
          </p:cNvCxnSpPr>
          <p:nvPr/>
        </p:nvCxnSpPr>
        <p:spPr>
          <a:xfrm flipH="1" flipV="1">
            <a:off x="5279860" y="2007056"/>
            <a:ext cx="1051502" cy="804608"/>
          </a:xfrm>
          <a:prstGeom prst="line">
            <a:avLst/>
          </a:prstGeom>
        </p:spPr>
        <p:style>
          <a:lnRef idx="3">
            <a:schemeClr val="accent1"/>
          </a:lnRef>
          <a:fillRef idx="0">
            <a:schemeClr val="accent1"/>
          </a:fillRef>
          <a:effectRef idx="2">
            <a:schemeClr val="accent1"/>
          </a:effectRef>
          <a:fontRef idx="minor">
            <a:schemeClr val="tx1"/>
          </a:fontRef>
        </p:style>
      </p:cxnSp>
      <p:cxnSp>
        <p:nvCxnSpPr>
          <p:cNvPr id="34" name="Straight Connector 33">
            <a:extLst>
              <a:ext uri="{FF2B5EF4-FFF2-40B4-BE49-F238E27FC236}">
                <a16:creationId xmlns="" xmlns:a16="http://schemas.microsoft.com/office/drawing/2014/main" id="{9AE9AE62-8111-4847-B139-8805DFE3F39B}"/>
              </a:ext>
            </a:extLst>
          </p:cNvPr>
          <p:cNvCxnSpPr>
            <a:cxnSpLocks/>
          </p:cNvCxnSpPr>
          <p:nvPr/>
        </p:nvCxnSpPr>
        <p:spPr>
          <a:xfrm flipH="1" flipV="1">
            <a:off x="4944652" y="1086089"/>
            <a:ext cx="1310129" cy="739049"/>
          </a:xfrm>
          <a:prstGeom prst="line">
            <a:avLst/>
          </a:prstGeom>
        </p:spPr>
        <p:style>
          <a:lnRef idx="3">
            <a:schemeClr val="accent1"/>
          </a:lnRef>
          <a:fillRef idx="0">
            <a:schemeClr val="accent1"/>
          </a:fillRef>
          <a:effectRef idx="2">
            <a:schemeClr val="accent1"/>
          </a:effectRef>
          <a:fontRef idx="minor">
            <a:schemeClr val="tx1"/>
          </a:fontRef>
        </p:style>
      </p:cxnSp>
      <p:cxnSp>
        <p:nvCxnSpPr>
          <p:cNvPr id="36" name="Straight Connector 35">
            <a:extLst>
              <a:ext uri="{FF2B5EF4-FFF2-40B4-BE49-F238E27FC236}">
                <a16:creationId xmlns="" xmlns:a16="http://schemas.microsoft.com/office/drawing/2014/main" id="{EF618BEB-9588-4F58-A10F-9D7FA3467CE0}"/>
              </a:ext>
            </a:extLst>
          </p:cNvPr>
          <p:cNvCxnSpPr>
            <a:cxnSpLocks/>
            <a:stCxn id="12" idx="3"/>
          </p:cNvCxnSpPr>
          <p:nvPr/>
        </p:nvCxnSpPr>
        <p:spPr>
          <a:xfrm flipV="1">
            <a:off x="3927999" y="1562033"/>
            <a:ext cx="1245387" cy="26171"/>
          </a:xfrm>
          <a:prstGeom prst="line">
            <a:avLst/>
          </a:prstGeom>
        </p:spPr>
        <p:style>
          <a:lnRef idx="3">
            <a:schemeClr val="accent1"/>
          </a:lnRef>
          <a:fillRef idx="0">
            <a:schemeClr val="accent1"/>
          </a:fillRef>
          <a:effectRef idx="2">
            <a:schemeClr val="accent1"/>
          </a:effectRef>
          <a:fontRef idx="minor">
            <a:schemeClr val="tx1"/>
          </a:fontRef>
        </p:style>
      </p:cxnSp>
      <p:cxnSp>
        <p:nvCxnSpPr>
          <p:cNvPr id="39" name="Straight Connector 38">
            <a:extLst>
              <a:ext uri="{FF2B5EF4-FFF2-40B4-BE49-F238E27FC236}">
                <a16:creationId xmlns="" xmlns:a16="http://schemas.microsoft.com/office/drawing/2014/main" id="{B0F2B6D4-C02D-4275-B510-B7D8CAF4E816}"/>
              </a:ext>
            </a:extLst>
          </p:cNvPr>
          <p:cNvCxnSpPr>
            <a:cxnSpLocks/>
            <a:stCxn id="13" idx="1"/>
          </p:cNvCxnSpPr>
          <p:nvPr/>
        </p:nvCxnSpPr>
        <p:spPr>
          <a:xfrm flipH="1" flipV="1">
            <a:off x="5375614" y="1533205"/>
            <a:ext cx="867614" cy="306812"/>
          </a:xfrm>
          <a:prstGeom prst="line">
            <a:avLst/>
          </a:prstGeom>
        </p:spPr>
        <p:style>
          <a:lnRef idx="3">
            <a:schemeClr val="accent1"/>
          </a:lnRef>
          <a:fillRef idx="0">
            <a:schemeClr val="accent1"/>
          </a:fillRef>
          <a:effectRef idx="2">
            <a:schemeClr val="accent1"/>
          </a:effectRef>
          <a:fontRef idx="minor">
            <a:schemeClr val="tx1"/>
          </a:fontRef>
        </p:style>
      </p:cxnSp>
      <p:cxnSp>
        <p:nvCxnSpPr>
          <p:cNvPr id="46" name="Straight Connector 45">
            <a:extLst>
              <a:ext uri="{FF2B5EF4-FFF2-40B4-BE49-F238E27FC236}">
                <a16:creationId xmlns="" xmlns:a16="http://schemas.microsoft.com/office/drawing/2014/main" id="{34066490-9101-4F88-B081-8C4D9649538A}"/>
              </a:ext>
            </a:extLst>
          </p:cNvPr>
          <p:cNvCxnSpPr>
            <a:cxnSpLocks/>
          </p:cNvCxnSpPr>
          <p:nvPr/>
        </p:nvCxnSpPr>
        <p:spPr>
          <a:xfrm flipV="1">
            <a:off x="3690582" y="2753070"/>
            <a:ext cx="1405952" cy="1595844"/>
          </a:xfrm>
          <a:prstGeom prst="line">
            <a:avLst/>
          </a:prstGeom>
        </p:spPr>
        <p:style>
          <a:lnRef idx="3">
            <a:schemeClr val="accent1"/>
          </a:lnRef>
          <a:fillRef idx="0">
            <a:schemeClr val="accent1"/>
          </a:fillRef>
          <a:effectRef idx="2">
            <a:schemeClr val="accent1"/>
          </a:effectRef>
          <a:fontRef idx="minor">
            <a:schemeClr val="tx1"/>
          </a:fontRef>
        </p:style>
      </p:cxnSp>
      <p:pic>
        <p:nvPicPr>
          <p:cNvPr id="50" name="Picture 49">
            <a:hlinkClick r:id="" action="ppaction://hlinkshowjump?jump=endshow"/>
            <a:extLst>
              <a:ext uri="{FF2B5EF4-FFF2-40B4-BE49-F238E27FC236}">
                <a16:creationId xmlns="" xmlns:a16="http://schemas.microsoft.com/office/drawing/2014/main" id="{35E4997D-A276-4404-986D-F97959DF4A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51" name="Rectangle: Rounded Corners 50">
            <a:extLst>
              <a:ext uri="{FF2B5EF4-FFF2-40B4-BE49-F238E27FC236}">
                <a16:creationId xmlns="" xmlns:a16="http://schemas.microsoft.com/office/drawing/2014/main" id="{88813777-DFF7-4FCF-837D-CC7FF8AAA7CC}"/>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15.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
        <p:nvSpPr>
          <p:cNvPr id="52" name="Rectangle 51">
            <a:extLst>
              <a:ext uri="{FF2B5EF4-FFF2-40B4-BE49-F238E27FC236}">
                <a16:creationId xmlns="" xmlns:a16="http://schemas.microsoft.com/office/drawing/2014/main" id="{92714E1A-90A3-4AAD-8466-09FE0AD79EFE}"/>
              </a:ext>
            </a:extLst>
          </p:cNvPr>
          <p:cNvSpPr/>
          <p:nvPr/>
        </p:nvSpPr>
        <p:spPr>
          <a:xfrm>
            <a:off x="67311" y="6501549"/>
            <a:ext cx="4953000" cy="230832"/>
          </a:xfrm>
          <a:prstGeom prst="rect">
            <a:avLst/>
          </a:prstGeom>
        </p:spPr>
        <p:txBody>
          <a:bodyPr>
            <a:spAutoFit/>
          </a:bodyPr>
          <a:lstStyle/>
          <a:p>
            <a:r>
              <a:rPr lang="en-GB" sz="900" dirty="0" smtClean="0">
                <a:latin typeface="Arial"/>
                <a:cs typeface="Arial"/>
              </a:rPr>
              <a:t>Image source</a:t>
            </a:r>
            <a:r>
              <a:rPr lang="en-GB" sz="900" dirty="0">
                <a:latin typeface="Arial"/>
                <a:cs typeface="Arial"/>
              </a:rPr>
              <a:t>: </a:t>
            </a:r>
            <a:r>
              <a:rPr lang="en-GB" sz="900" dirty="0" err="1" smtClean="0">
                <a:latin typeface="Arial"/>
                <a:cs typeface="Arial"/>
              </a:rPr>
              <a:t>www.vecteezy.com</a:t>
            </a:r>
            <a:endParaRPr lang="en-GB" sz="900" dirty="0">
              <a:latin typeface="Arial"/>
              <a:cs typeface="Arial"/>
            </a:endParaRPr>
          </a:p>
        </p:txBody>
      </p:sp>
    </p:spTree>
    <p:extLst>
      <p:ext uri="{BB962C8B-B14F-4D97-AF65-F5344CB8AC3E}">
        <p14:creationId xmlns:p14="http://schemas.microsoft.com/office/powerpoint/2010/main" val="39469957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A1DE8E39-A2F1-4684-9755-D983D62D826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516247" y="1759764"/>
            <a:ext cx="3045410" cy="3947542"/>
          </a:xfrm>
          <a:prstGeom prst="rect">
            <a:avLst/>
          </a:prstGeom>
        </p:spPr>
      </p:pic>
      <p:sp>
        <p:nvSpPr>
          <p:cNvPr id="2" name="Title 1">
            <a:extLst>
              <a:ext uri="{FF2B5EF4-FFF2-40B4-BE49-F238E27FC236}">
                <a16:creationId xmlns="" xmlns:a16="http://schemas.microsoft.com/office/drawing/2014/main" id="{9B0A9821-2ECD-4C95-A885-9F3664C0EEA0}"/>
              </a:ext>
            </a:extLst>
          </p:cNvPr>
          <p:cNvSpPr>
            <a:spLocks noGrp="1"/>
          </p:cNvSpPr>
          <p:nvPr>
            <p:ph type="title"/>
          </p:nvPr>
        </p:nvSpPr>
        <p:spPr>
          <a:xfrm>
            <a:off x="681038" y="100207"/>
            <a:ext cx="8543925" cy="1325563"/>
          </a:xfrm>
        </p:spPr>
        <p:txBody>
          <a:bodyPr>
            <a:normAutofit/>
          </a:bodyPr>
          <a:lstStyle/>
          <a:p>
            <a:r>
              <a:rPr lang="en-GB" sz="3800" dirty="0"/>
              <a:t>Male and female reproductive organs</a:t>
            </a:r>
          </a:p>
        </p:txBody>
      </p:sp>
      <p:sp>
        <p:nvSpPr>
          <p:cNvPr id="18" name="TextBox 17">
            <a:extLst>
              <a:ext uri="{FF2B5EF4-FFF2-40B4-BE49-F238E27FC236}">
                <a16:creationId xmlns="" xmlns:a16="http://schemas.microsoft.com/office/drawing/2014/main" id="{7F6E845B-A547-4710-A016-E31EE899D850}"/>
              </a:ext>
            </a:extLst>
          </p:cNvPr>
          <p:cNvSpPr txBox="1"/>
          <p:nvPr/>
        </p:nvSpPr>
        <p:spPr>
          <a:xfrm>
            <a:off x="284226" y="2176882"/>
            <a:ext cx="1364977" cy="369332"/>
          </a:xfrm>
          <a:prstGeom prst="rect">
            <a:avLst/>
          </a:prstGeom>
          <a:noFill/>
        </p:spPr>
        <p:txBody>
          <a:bodyPr wrap="none" rtlCol="0">
            <a:spAutoFit/>
          </a:bodyPr>
          <a:lstStyle/>
          <a:p>
            <a:r>
              <a:rPr lang="en-GB" dirty="0">
                <a:latin typeface="Arial"/>
              </a:rPr>
              <a:t>Sperm duct</a:t>
            </a:r>
          </a:p>
        </p:txBody>
      </p:sp>
      <p:cxnSp>
        <p:nvCxnSpPr>
          <p:cNvPr id="30" name="Straight Connector 29">
            <a:extLst>
              <a:ext uri="{FF2B5EF4-FFF2-40B4-BE49-F238E27FC236}">
                <a16:creationId xmlns="" xmlns:a16="http://schemas.microsoft.com/office/drawing/2014/main" id="{C1A94EF7-2EF2-404C-A2E0-26ACD3D53A7B}"/>
              </a:ext>
            </a:extLst>
          </p:cNvPr>
          <p:cNvCxnSpPr>
            <a:cxnSpLocks/>
            <a:endCxn id="18" idx="3"/>
          </p:cNvCxnSpPr>
          <p:nvPr/>
        </p:nvCxnSpPr>
        <p:spPr>
          <a:xfrm flipH="1">
            <a:off x="1649203" y="2359473"/>
            <a:ext cx="919878" cy="2075"/>
          </a:xfrm>
          <a:prstGeom prst="line">
            <a:avLst/>
          </a:prstGeom>
        </p:spPr>
        <p:style>
          <a:lnRef idx="3">
            <a:schemeClr val="accent1"/>
          </a:lnRef>
          <a:fillRef idx="0">
            <a:schemeClr val="accent1"/>
          </a:fillRef>
          <a:effectRef idx="2">
            <a:schemeClr val="accent1"/>
          </a:effectRef>
          <a:fontRef idx="minor">
            <a:schemeClr val="tx1"/>
          </a:fontRef>
        </p:style>
      </p:cxnSp>
      <p:sp>
        <p:nvSpPr>
          <p:cNvPr id="26" name="TextBox 25">
            <a:extLst>
              <a:ext uri="{FF2B5EF4-FFF2-40B4-BE49-F238E27FC236}">
                <a16:creationId xmlns="" xmlns:a16="http://schemas.microsoft.com/office/drawing/2014/main" id="{64FCF4F4-915E-4E59-9A9B-A21B9A310807}"/>
              </a:ext>
            </a:extLst>
          </p:cNvPr>
          <p:cNvSpPr txBox="1"/>
          <p:nvPr/>
        </p:nvSpPr>
        <p:spPr>
          <a:xfrm>
            <a:off x="284226" y="2915019"/>
            <a:ext cx="1109940" cy="369332"/>
          </a:xfrm>
          <a:prstGeom prst="rect">
            <a:avLst/>
          </a:prstGeom>
          <a:noFill/>
        </p:spPr>
        <p:txBody>
          <a:bodyPr wrap="square" rtlCol="0">
            <a:spAutoFit/>
          </a:bodyPr>
          <a:lstStyle/>
          <a:p>
            <a:pPr algn="r"/>
            <a:r>
              <a:rPr lang="en-GB" dirty="0">
                <a:latin typeface="Arial"/>
              </a:rPr>
              <a:t>Bladder</a:t>
            </a:r>
          </a:p>
        </p:txBody>
      </p:sp>
      <p:cxnSp>
        <p:nvCxnSpPr>
          <p:cNvPr id="27" name="Straight Connector 26">
            <a:extLst>
              <a:ext uri="{FF2B5EF4-FFF2-40B4-BE49-F238E27FC236}">
                <a16:creationId xmlns="" xmlns:a16="http://schemas.microsoft.com/office/drawing/2014/main" id="{CEA3D5B2-9176-4488-A9EF-60ECA05E1F32}"/>
              </a:ext>
            </a:extLst>
          </p:cNvPr>
          <p:cNvCxnSpPr>
            <a:cxnSpLocks/>
          </p:cNvCxnSpPr>
          <p:nvPr/>
        </p:nvCxnSpPr>
        <p:spPr>
          <a:xfrm flipH="1">
            <a:off x="1394167" y="2811568"/>
            <a:ext cx="1390160" cy="286043"/>
          </a:xfrm>
          <a:prstGeom prst="line">
            <a:avLst/>
          </a:prstGeom>
        </p:spPr>
        <p:style>
          <a:lnRef idx="3">
            <a:schemeClr val="accent1"/>
          </a:lnRef>
          <a:fillRef idx="0">
            <a:schemeClr val="accent1"/>
          </a:fillRef>
          <a:effectRef idx="2">
            <a:schemeClr val="accent1"/>
          </a:effectRef>
          <a:fontRef idx="minor">
            <a:schemeClr val="tx1"/>
          </a:fontRef>
        </p:style>
      </p:cxnSp>
      <p:sp>
        <p:nvSpPr>
          <p:cNvPr id="28" name="TextBox 27">
            <a:extLst>
              <a:ext uri="{FF2B5EF4-FFF2-40B4-BE49-F238E27FC236}">
                <a16:creationId xmlns="" xmlns:a16="http://schemas.microsoft.com/office/drawing/2014/main" id="{F85F754A-A2FE-4FD8-B6E8-A1AB4166E491}"/>
              </a:ext>
            </a:extLst>
          </p:cNvPr>
          <p:cNvSpPr txBox="1"/>
          <p:nvPr/>
        </p:nvSpPr>
        <p:spPr>
          <a:xfrm>
            <a:off x="258848" y="3527858"/>
            <a:ext cx="1277335" cy="646331"/>
          </a:xfrm>
          <a:prstGeom prst="rect">
            <a:avLst/>
          </a:prstGeom>
          <a:noFill/>
        </p:spPr>
        <p:txBody>
          <a:bodyPr wrap="square" rtlCol="0">
            <a:spAutoFit/>
          </a:bodyPr>
          <a:lstStyle/>
          <a:p>
            <a:pPr algn="r"/>
            <a:r>
              <a:rPr lang="en-GB" dirty="0">
                <a:latin typeface="Arial"/>
              </a:rPr>
              <a:t>Prostate gland</a:t>
            </a:r>
          </a:p>
        </p:txBody>
      </p:sp>
      <p:cxnSp>
        <p:nvCxnSpPr>
          <p:cNvPr id="31" name="Straight Connector 30">
            <a:extLst>
              <a:ext uri="{FF2B5EF4-FFF2-40B4-BE49-F238E27FC236}">
                <a16:creationId xmlns="" xmlns:a16="http://schemas.microsoft.com/office/drawing/2014/main" id="{2732BF5B-CE75-4AAE-A24D-9AA26670E651}"/>
              </a:ext>
            </a:extLst>
          </p:cNvPr>
          <p:cNvCxnSpPr>
            <a:cxnSpLocks/>
          </p:cNvCxnSpPr>
          <p:nvPr/>
        </p:nvCxnSpPr>
        <p:spPr>
          <a:xfrm flipH="1">
            <a:off x="1515767" y="3293178"/>
            <a:ext cx="1504639" cy="417270"/>
          </a:xfrm>
          <a:prstGeom prst="line">
            <a:avLst/>
          </a:prstGeom>
        </p:spPr>
        <p:style>
          <a:lnRef idx="3">
            <a:schemeClr val="accent1"/>
          </a:lnRef>
          <a:fillRef idx="0">
            <a:schemeClr val="accent1"/>
          </a:fillRef>
          <a:effectRef idx="2">
            <a:schemeClr val="accent1"/>
          </a:effectRef>
          <a:fontRef idx="minor">
            <a:schemeClr val="tx1"/>
          </a:fontRef>
        </p:style>
      </p:cxnSp>
      <p:sp>
        <p:nvSpPr>
          <p:cNvPr id="32" name="TextBox 31">
            <a:extLst>
              <a:ext uri="{FF2B5EF4-FFF2-40B4-BE49-F238E27FC236}">
                <a16:creationId xmlns="" xmlns:a16="http://schemas.microsoft.com/office/drawing/2014/main" id="{166035BA-F5E4-4005-B01C-408C83984A85}"/>
              </a:ext>
            </a:extLst>
          </p:cNvPr>
          <p:cNvSpPr txBox="1"/>
          <p:nvPr/>
        </p:nvSpPr>
        <p:spPr>
          <a:xfrm>
            <a:off x="230687" y="4272682"/>
            <a:ext cx="1109940" cy="369332"/>
          </a:xfrm>
          <a:prstGeom prst="rect">
            <a:avLst/>
          </a:prstGeom>
          <a:noFill/>
        </p:spPr>
        <p:txBody>
          <a:bodyPr wrap="square" rtlCol="0">
            <a:spAutoFit/>
          </a:bodyPr>
          <a:lstStyle/>
          <a:p>
            <a:r>
              <a:rPr lang="en-GB" dirty="0">
                <a:latin typeface="Arial"/>
              </a:rPr>
              <a:t>Penis</a:t>
            </a:r>
          </a:p>
        </p:txBody>
      </p:sp>
      <p:cxnSp>
        <p:nvCxnSpPr>
          <p:cNvPr id="33" name="Straight Connector 32">
            <a:extLst>
              <a:ext uri="{FF2B5EF4-FFF2-40B4-BE49-F238E27FC236}">
                <a16:creationId xmlns="" xmlns:a16="http://schemas.microsoft.com/office/drawing/2014/main" id="{893C98FC-15FA-49A1-8143-A0D6EA7361E4}"/>
              </a:ext>
            </a:extLst>
          </p:cNvPr>
          <p:cNvCxnSpPr>
            <a:cxnSpLocks/>
          </p:cNvCxnSpPr>
          <p:nvPr/>
        </p:nvCxnSpPr>
        <p:spPr>
          <a:xfrm flipH="1" flipV="1">
            <a:off x="970681" y="4546383"/>
            <a:ext cx="711106" cy="332452"/>
          </a:xfrm>
          <a:prstGeom prst="line">
            <a:avLst/>
          </a:prstGeom>
        </p:spPr>
        <p:style>
          <a:lnRef idx="3">
            <a:schemeClr val="accent1"/>
          </a:lnRef>
          <a:fillRef idx="0">
            <a:schemeClr val="accent1"/>
          </a:fillRef>
          <a:effectRef idx="2">
            <a:schemeClr val="accent1"/>
          </a:effectRef>
          <a:fontRef idx="minor">
            <a:schemeClr val="tx1"/>
          </a:fontRef>
        </p:style>
      </p:cxnSp>
      <p:sp>
        <p:nvSpPr>
          <p:cNvPr id="37" name="TextBox 36">
            <a:extLst>
              <a:ext uri="{FF2B5EF4-FFF2-40B4-BE49-F238E27FC236}">
                <a16:creationId xmlns="" xmlns:a16="http://schemas.microsoft.com/office/drawing/2014/main" id="{91AF6D62-9253-46D7-9543-0E5FD8CD794D}"/>
              </a:ext>
            </a:extLst>
          </p:cNvPr>
          <p:cNvSpPr txBox="1"/>
          <p:nvPr/>
        </p:nvSpPr>
        <p:spPr>
          <a:xfrm>
            <a:off x="345027" y="5182430"/>
            <a:ext cx="1109940" cy="369332"/>
          </a:xfrm>
          <a:prstGeom prst="rect">
            <a:avLst/>
          </a:prstGeom>
          <a:noFill/>
        </p:spPr>
        <p:txBody>
          <a:bodyPr wrap="square" rtlCol="0">
            <a:spAutoFit/>
          </a:bodyPr>
          <a:lstStyle/>
          <a:p>
            <a:r>
              <a:rPr lang="en-GB" dirty="0">
                <a:latin typeface="Arial"/>
              </a:rPr>
              <a:t>Testicle</a:t>
            </a:r>
          </a:p>
        </p:txBody>
      </p:sp>
      <p:cxnSp>
        <p:nvCxnSpPr>
          <p:cNvPr id="38" name="Straight Connector 37">
            <a:extLst>
              <a:ext uri="{FF2B5EF4-FFF2-40B4-BE49-F238E27FC236}">
                <a16:creationId xmlns="" xmlns:a16="http://schemas.microsoft.com/office/drawing/2014/main" id="{F788EFDE-8CEA-4C8F-8AEB-883F9569D9AC}"/>
              </a:ext>
            </a:extLst>
          </p:cNvPr>
          <p:cNvCxnSpPr>
            <a:cxnSpLocks/>
          </p:cNvCxnSpPr>
          <p:nvPr/>
        </p:nvCxnSpPr>
        <p:spPr>
          <a:xfrm flipH="1">
            <a:off x="1286152" y="4871584"/>
            <a:ext cx="1109343" cy="499943"/>
          </a:xfrm>
          <a:prstGeom prst="line">
            <a:avLst/>
          </a:prstGeom>
        </p:spPr>
        <p:style>
          <a:lnRef idx="3">
            <a:schemeClr val="accent1"/>
          </a:lnRef>
          <a:fillRef idx="0">
            <a:schemeClr val="accent1"/>
          </a:fillRef>
          <a:effectRef idx="2">
            <a:schemeClr val="accent1"/>
          </a:effectRef>
          <a:fontRef idx="minor">
            <a:schemeClr val="tx1"/>
          </a:fontRef>
        </p:style>
      </p:cxnSp>
      <p:sp>
        <p:nvSpPr>
          <p:cNvPr id="40" name="TextBox 39">
            <a:extLst>
              <a:ext uri="{FF2B5EF4-FFF2-40B4-BE49-F238E27FC236}">
                <a16:creationId xmlns="" xmlns:a16="http://schemas.microsoft.com/office/drawing/2014/main" id="{E68472BE-C42A-401C-9C6C-25E8F3581041}"/>
              </a:ext>
            </a:extLst>
          </p:cNvPr>
          <p:cNvSpPr txBox="1"/>
          <p:nvPr/>
        </p:nvSpPr>
        <p:spPr>
          <a:xfrm>
            <a:off x="291709" y="5762330"/>
            <a:ext cx="1109940" cy="369332"/>
          </a:xfrm>
          <a:prstGeom prst="rect">
            <a:avLst/>
          </a:prstGeom>
          <a:noFill/>
        </p:spPr>
        <p:txBody>
          <a:bodyPr wrap="square" rtlCol="0">
            <a:spAutoFit/>
          </a:bodyPr>
          <a:lstStyle/>
          <a:p>
            <a:pPr algn="r"/>
            <a:r>
              <a:rPr lang="en-GB" dirty="0">
                <a:latin typeface="Arial"/>
              </a:rPr>
              <a:t>Scrotum</a:t>
            </a:r>
          </a:p>
        </p:txBody>
      </p:sp>
      <p:cxnSp>
        <p:nvCxnSpPr>
          <p:cNvPr id="41" name="Straight Connector 40">
            <a:extLst>
              <a:ext uri="{FF2B5EF4-FFF2-40B4-BE49-F238E27FC236}">
                <a16:creationId xmlns="" xmlns:a16="http://schemas.microsoft.com/office/drawing/2014/main" id="{E660C97C-22AD-4FDA-866E-A6BAC2BB1ADE}"/>
              </a:ext>
            </a:extLst>
          </p:cNvPr>
          <p:cNvCxnSpPr>
            <a:cxnSpLocks/>
          </p:cNvCxnSpPr>
          <p:nvPr/>
        </p:nvCxnSpPr>
        <p:spPr>
          <a:xfrm flipH="1">
            <a:off x="1401651" y="5158603"/>
            <a:ext cx="729991" cy="786318"/>
          </a:xfrm>
          <a:prstGeom prst="line">
            <a:avLst/>
          </a:prstGeom>
        </p:spPr>
        <p:style>
          <a:lnRef idx="3">
            <a:schemeClr val="accent1"/>
          </a:lnRef>
          <a:fillRef idx="0">
            <a:schemeClr val="accent1"/>
          </a:fillRef>
          <a:effectRef idx="2">
            <a:schemeClr val="accent1"/>
          </a:effectRef>
          <a:fontRef idx="minor">
            <a:schemeClr val="tx1"/>
          </a:fontRef>
        </p:style>
      </p:cxnSp>
      <p:pic>
        <p:nvPicPr>
          <p:cNvPr id="44" name="Picture 43">
            <a:extLst>
              <a:ext uri="{FF2B5EF4-FFF2-40B4-BE49-F238E27FC236}">
                <a16:creationId xmlns="" xmlns:a16="http://schemas.microsoft.com/office/drawing/2014/main" id="{ED34B0C6-F487-4848-A90A-A4996542DA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82867" y="1651220"/>
            <a:ext cx="4534797" cy="4056087"/>
          </a:xfrm>
          <a:prstGeom prst="rect">
            <a:avLst/>
          </a:prstGeom>
        </p:spPr>
      </p:pic>
      <p:sp>
        <p:nvSpPr>
          <p:cNvPr id="47" name="TextBox 46">
            <a:extLst>
              <a:ext uri="{FF2B5EF4-FFF2-40B4-BE49-F238E27FC236}">
                <a16:creationId xmlns="" xmlns:a16="http://schemas.microsoft.com/office/drawing/2014/main" id="{22671756-70E4-4BBC-ACCE-40062486267E}"/>
              </a:ext>
            </a:extLst>
          </p:cNvPr>
          <p:cNvSpPr txBox="1"/>
          <p:nvPr/>
        </p:nvSpPr>
        <p:spPr>
          <a:xfrm>
            <a:off x="8233328" y="1497738"/>
            <a:ext cx="1109940" cy="369332"/>
          </a:xfrm>
          <a:prstGeom prst="rect">
            <a:avLst/>
          </a:prstGeom>
          <a:noFill/>
        </p:spPr>
        <p:txBody>
          <a:bodyPr wrap="square" rtlCol="0">
            <a:spAutoFit/>
          </a:bodyPr>
          <a:lstStyle/>
          <a:p>
            <a:pPr algn="r"/>
            <a:r>
              <a:rPr lang="en-GB" dirty="0">
                <a:latin typeface="Arial"/>
              </a:rPr>
              <a:t>Ovary</a:t>
            </a:r>
          </a:p>
        </p:txBody>
      </p:sp>
      <p:cxnSp>
        <p:nvCxnSpPr>
          <p:cNvPr id="48" name="Straight Connector 47">
            <a:extLst>
              <a:ext uri="{FF2B5EF4-FFF2-40B4-BE49-F238E27FC236}">
                <a16:creationId xmlns="" xmlns:a16="http://schemas.microsoft.com/office/drawing/2014/main" id="{31F60B4F-7E69-4743-9D84-550562BFFFE9}"/>
              </a:ext>
            </a:extLst>
          </p:cNvPr>
          <p:cNvCxnSpPr>
            <a:cxnSpLocks/>
          </p:cNvCxnSpPr>
          <p:nvPr/>
        </p:nvCxnSpPr>
        <p:spPr>
          <a:xfrm flipV="1">
            <a:off x="8911816" y="1867070"/>
            <a:ext cx="177171" cy="873124"/>
          </a:xfrm>
          <a:prstGeom prst="line">
            <a:avLst/>
          </a:prstGeom>
        </p:spPr>
        <p:style>
          <a:lnRef idx="3">
            <a:schemeClr val="accent1"/>
          </a:lnRef>
          <a:fillRef idx="0">
            <a:schemeClr val="accent1"/>
          </a:fillRef>
          <a:effectRef idx="2">
            <a:schemeClr val="accent1"/>
          </a:effectRef>
          <a:fontRef idx="minor">
            <a:schemeClr val="tx1"/>
          </a:fontRef>
        </p:style>
      </p:cxnSp>
      <p:sp>
        <p:nvSpPr>
          <p:cNvPr id="49" name="TextBox 48">
            <a:extLst>
              <a:ext uri="{FF2B5EF4-FFF2-40B4-BE49-F238E27FC236}">
                <a16:creationId xmlns="" xmlns:a16="http://schemas.microsoft.com/office/drawing/2014/main" id="{764B458D-F067-419B-8211-D83CC3938C4F}"/>
              </a:ext>
            </a:extLst>
          </p:cNvPr>
          <p:cNvSpPr txBox="1"/>
          <p:nvPr/>
        </p:nvSpPr>
        <p:spPr>
          <a:xfrm>
            <a:off x="8282615" y="3613318"/>
            <a:ext cx="1448909" cy="646331"/>
          </a:xfrm>
          <a:prstGeom prst="rect">
            <a:avLst/>
          </a:prstGeom>
          <a:noFill/>
        </p:spPr>
        <p:txBody>
          <a:bodyPr wrap="square" rtlCol="0">
            <a:spAutoFit/>
          </a:bodyPr>
          <a:lstStyle/>
          <a:p>
            <a:pPr algn="r"/>
            <a:r>
              <a:rPr lang="en-GB" dirty="0">
                <a:latin typeface="Arial"/>
              </a:rPr>
              <a:t>Fallopian tube</a:t>
            </a:r>
          </a:p>
        </p:txBody>
      </p:sp>
      <p:cxnSp>
        <p:nvCxnSpPr>
          <p:cNvPr id="50" name="Straight Connector 49">
            <a:extLst>
              <a:ext uri="{FF2B5EF4-FFF2-40B4-BE49-F238E27FC236}">
                <a16:creationId xmlns="" xmlns:a16="http://schemas.microsoft.com/office/drawing/2014/main" id="{96F04AC6-F5DD-4168-BA48-F9BB251A26D8}"/>
              </a:ext>
            </a:extLst>
          </p:cNvPr>
          <p:cNvCxnSpPr>
            <a:cxnSpLocks/>
          </p:cNvCxnSpPr>
          <p:nvPr/>
        </p:nvCxnSpPr>
        <p:spPr>
          <a:xfrm>
            <a:off x="9422273" y="2673306"/>
            <a:ext cx="111096" cy="1005957"/>
          </a:xfrm>
          <a:prstGeom prst="line">
            <a:avLst/>
          </a:prstGeom>
        </p:spPr>
        <p:style>
          <a:lnRef idx="3">
            <a:schemeClr val="accent1"/>
          </a:lnRef>
          <a:fillRef idx="0">
            <a:schemeClr val="accent1"/>
          </a:fillRef>
          <a:effectRef idx="2">
            <a:schemeClr val="accent1"/>
          </a:effectRef>
          <a:fontRef idx="minor">
            <a:schemeClr val="tx1"/>
          </a:fontRef>
        </p:style>
      </p:cxnSp>
      <p:sp>
        <p:nvSpPr>
          <p:cNvPr id="55" name="TextBox 54">
            <a:extLst>
              <a:ext uri="{FF2B5EF4-FFF2-40B4-BE49-F238E27FC236}">
                <a16:creationId xmlns="" xmlns:a16="http://schemas.microsoft.com/office/drawing/2014/main" id="{EC5B4449-9179-4FC8-B7F7-3F520F70AC96}"/>
              </a:ext>
            </a:extLst>
          </p:cNvPr>
          <p:cNvSpPr txBox="1"/>
          <p:nvPr/>
        </p:nvSpPr>
        <p:spPr>
          <a:xfrm>
            <a:off x="5393454" y="3527859"/>
            <a:ext cx="1109940" cy="646331"/>
          </a:xfrm>
          <a:prstGeom prst="rect">
            <a:avLst/>
          </a:prstGeom>
          <a:noFill/>
        </p:spPr>
        <p:txBody>
          <a:bodyPr wrap="square" rtlCol="0">
            <a:spAutoFit/>
          </a:bodyPr>
          <a:lstStyle/>
          <a:p>
            <a:r>
              <a:rPr lang="en-GB" dirty="0">
                <a:latin typeface="Arial"/>
              </a:rPr>
              <a:t>Uterus</a:t>
            </a:r>
          </a:p>
          <a:p>
            <a:r>
              <a:rPr lang="en-GB" dirty="0">
                <a:latin typeface="Arial"/>
              </a:rPr>
              <a:t>(womb)</a:t>
            </a:r>
          </a:p>
        </p:txBody>
      </p:sp>
      <p:cxnSp>
        <p:nvCxnSpPr>
          <p:cNvPr id="56" name="Straight Connector 55">
            <a:extLst>
              <a:ext uri="{FF2B5EF4-FFF2-40B4-BE49-F238E27FC236}">
                <a16:creationId xmlns="" xmlns:a16="http://schemas.microsoft.com/office/drawing/2014/main" id="{E5E643E3-7875-454F-93D8-97F1D3BBC654}"/>
              </a:ext>
            </a:extLst>
          </p:cNvPr>
          <p:cNvCxnSpPr>
            <a:cxnSpLocks/>
          </p:cNvCxnSpPr>
          <p:nvPr/>
        </p:nvCxnSpPr>
        <p:spPr>
          <a:xfrm flipH="1">
            <a:off x="6228535" y="2546214"/>
            <a:ext cx="1131276" cy="1158845"/>
          </a:xfrm>
          <a:prstGeom prst="line">
            <a:avLst/>
          </a:prstGeom>
        </p:spPr>
        <p:style>
          <a:lnRef idx="3">
            <a:schemeClr val="accent1"/>
          </a:lnRef>
          <a:fillRef idx="0">
            <a:schemeClr val="accent1"/>
          </a:fillRef>
          <a:effectRef idx="2">
            <a:schemeClr val="accent1"/>
          </a:effectRef>
          <a:fontRef idx="minor">
            <a:schemeClr val="tx1"/>
          </a:fontRef>
        </p:style>
      </p:cxnSp>
      <p:sp>
        <p:nvSpPr>
          <p:cNvPr id="58" name="TextBox 57">
            <a:extLst>
              <a:ext uri="{FF2B5EF4-FFF2-40B4-BE49-F238E27FC236}">
                <a16:creationId xmlns="" xmlns:a16="http://schemas.microsoft.com/office/drawing/2014/main" id="{D58F8314-5AAA-4281-B902-AE59C6F737C3}"/>
              </a:ext>
            </a:extLst>
          </p:cNvPr>
          <p:cNvSpPr txBox="1"/>
          <p:nvPr/>
        </p:nvSpPr>
        <p:spPr>
          <a:xfrm>
            <a:off x="5596426" y="4768439"/>
            <a:ext cx="980898" cy="369332"/>
          </a:xfrm>
          <a:prstGeom prst="rect">
            <a:avLst/>
          </a:prstGeom>
          <a:noFill/>
        </p:spPr>
        <p:txBody>
          <a:bodyPr wrap="square" rtlCol="0">
            <a:spAutoFit/>
          </a:bodyPr>
          <a:lstStyle/>
          <a:p>
            <a:r>
              <a:rPr lang="en-GB" dirty="0">
                <a:latin typeface="Arial"/>
              </a:rPr>
              <a:t>Vagina</a:t>
            </a:r>
          </a:p>
        </p:txBody>
      </p:sp>
      <p:cxnSp>
        <p:nvCxnSpPr>
          <p:cNvPr id="59" name="Straight Connector 58">
            <a:extLst>
              <a:ext uri="{FF2B5EF4-FFF2-40B4-BE49-F238E27FC236}">
                <a16:creationId xmlns="" xmlns:a16="http://schemas.microsoft.com/office/drawing/2014/main" id="{EDC753EE-EFF6-4210-AC6A-E55B60922BA0}"/>
              </a:ext>
            </a:extLst>
          </p:cNvPr>
          <p:cNvCxnSpPr>
            <a:cxnSpLocks/>
          </p:cNvCxnSpPr>
          <p:nvPr/>
        </p:nvCxnSpPr>
        <p:spPr>
          <a:xfrm flipH="1">
            <a:off x="6455027" y="4971032"/>
            <a:ext cx="731453" cy="0"/>
          </a:xfrm>
          <a:prstGeom prst="line">
            <a:avLst/>
          </a:prstGeom>
        </p:spPr>
        <p:style>
          <a:lnRef idx="3">
            <a:schemeClr val="accent1"/>
          </a:lnRef>
          <a:fillRef idx="0">
            <a:schemeClr val="accent1"/>
          </a:fillRef>
          <a:effectRef idx="2">
            <a:schemeClr val="accent1"/>
          </a:effectRef>
          <a:fontRef idx="minor">
            <a:schemeClr val="tx1"/>
          </a:fontRef>
        </p:style>
      </p:cxnSp>
      <p:sp>
        <p:nvSpPr>
          <p:cNvPr id="61" name="TextBox 60">
            <a:extLst>
              <a:ext uri="{FF2B5EF4-FFF2-40B4-BE49-F238E27FC236}">
                <a16:creationId xmlns="" xmlns:a16="http://schemas.microsoft.com/office/drawing/2014/main" id="{B95C6DAD-1979-4251-94A4-0F02464F9A10}"/>
              </a:ext>
            </a:extLst>
          </p:cNvPr>
          <p:cNvSpPr txBox="1"/>
          <p:nvPr/>
        </p:nvSpPr>
        <p:spPr>
          <a:xfrm>
            <a:off x="8356846" y="4475646"/>
            <a:ext cx="838729" cy="369332"/>
          </a:xfrm>
          <a:prstGeom prst="rect">
            <a:avLst/>
          </a:prstGeom>
          <a:noFill/>
        </p:spPr>
        <p:txBody>
          <a:bodyPr wrap="none" rtlCol="0">
            <a:spAutoFit/>
          </a:bodyPr>
          <a:lstStyle/>
          <a:p>
            <a:r>
              <a:rPr lang="en-GB" dirty="0">
                <a:latin typeface="Arial"/>
              </a:rPr>
              <a:t>Cervix</a:t>
            </a:r>
          </a:p>
        </p:txBody>
      </p:sp>
      <p:cxnSp>
        <p:nvCxnSpPr>
          <p:cNvPr id="62" name="Straight Connector 61">
            <a:extLst>
              <a:ext uri="{FF2B5EF4-FFF2-40B4-BE49-F238E27FC236}">
                <a16:creationId xmlns="" xmlns:a16="http://schemas.microsoft.com/office/drawing/2014/main" id="{7F573028-78A9-4355-B834-012E55160046}"/>
              </a:ext>
            </a:extLst>
          </p:cNvPr>
          <p:cNvCxnSpPr>
            <a:cxnSpLocks/>
            <a:stCxn id="61" idx="1"/>
          </p:cNvCxnSpPr>
          <p:nvPr/>
        </p:nvCxnSpPr>
        <p:spPr>
          <a:xfrm flipH="1" flipV="1">
            <a:off x="7359813" y="4272682"/>
            <a:ext cx="997033" cy="387630"/>
          </a:xfrm>
          <a:prstGeom prst="line">
            <a:avLst/>
          </a:prstGeom>
        </p:spPr>
        <p:style>
          <a:lnRef idx="3">
            <a:schemeClr val="accent1"/>
          </a:lnRef>
          <a:fillRef idx="0">
            <a:schemeClr val="accent1"/>
          </a:fillRef>
          <a:effectRef idx="2">
            <a:schemeClr val="accent1"/>
          </a:effectRef>
          <a:fontRef idx="minor">
            <a:schemeClr val="tx1"/>
          </a:fontRef>
        </p:style>
      </p:cxnSp>
      <p:sp>
        <p:nvSpPr>
          <p:cNvPr id="64" name="Rectangle 63">
            <a:extLst>
              <a:ext uri="{FF2B5EF4-FFF2-40B4-BE49-F238E27FC236}">
                <a16:creationId xmlns="" xmlns:a16="http://schemas.microsoft.com/office/drawing/2014/main" id="{C5B70C55-4637-4324-BEBF-1610ABC6EA90}"/>
              </a:ext>
            </a:extLst>
          </p:cNvPr>
          <p:cNvSpPr/>
          <p:nvPr/>
        </p:nvSpPr>
        <p:spPr>
          <a:xfrm>
            <a:off x="2458364" y="5839275"/>
            <a:ext cx="1074132" cy="584776"/>
          </a:xfrm>
          <a:prstGeom prst="rect">
            <a:avLst/>
          </a:prstGeom>
        </p:spPr>
        <p:txBody>
          <a:bodyPr wrap="none">
            <a:spAutoFit/>
          </a:bodyPr>
          <a:lstStyle/>
          <a:p>
            <a:r>
              <a:rPr lang="en-GB" sz="3200" dirty="0">
                <a:latin typeface="Arial"/>
              </a:rPr>
              <a:t>Male</a:t>
            </a:r>
          </a:p>
        </p:txBody>
      </p:sp>
      <p:sp>
        <p:nvSpPr>
          <p:cNvPr id="65" name="Rectangle 64">
            <a:extLst>
              <a:ext uri="{FF2B5EF4-FFF2-40B4-BE49-F238E27FC236}">
                <a16:creationId xmlns="" xmlns:a16="http://schemas.microsoft.com/office/drawing/2014/main" id="{102582B0-BBB1-4D41-8097-67E5642B8329}"/>
              </a:ext>
            </a:extLst>
          </p:cNvPr>
          <p:cNvSpPr/>
          <p:nvPr/>
        </p:nvSpPr>
        <p:spPr>
          <a:xfrm>
            <a:off x="6748905" y="5839273"/>
            <a:ext cx="1553029" cy="584776"/>
          </a:xfrm>
          <a:prstGeom prst="rect">
            <a:avLst/>
          </a:prstGeom>
        </p:spPr>
        <p:txBody>
          <a:bodyPr wrap="none">
            <a:spAutoFit/>
          </a:bodyPr>
          <a:lstStyle/>
          <a:p>
            <a:r>
              <a:rPr lang="en-GB" sz="3200" dirty="0">
                <a:latin typeface="Arial"/>
              </a:rPr>
              <a:t>Female</a:t>
            </a:r>
          </a:p>
        </p:txBody>
      </p:sp>
      <p:pic>
        <p:nvPicPr>
          <p:cNvPr id="70" name="Picture 69">
            <a:hlinkClick r:id="" action="ppaction://hlinkshowjump?jump=endshow"/>
            <a:extLst>
              <a:ext uri="{FF2B5EF4-FFF2-40B4-BE49-F238E27FC236}">
                <a16:creationId xmlns="" xmlns:a16="http://schemas.microsoft.com/office/drawing/2014/main" id="{608070D2-B551-4882-B35D-D7F891774E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71" name="Rectangle: Rounded Corners 70">
            <a:extLst>
              <a:ext uri="{FF2B5EF4-FFF2-40B4-BE49-F238E27FC236}">
                <a16:creationId xmlns="" xmlns:a16="http://schemas.microsoft.com/office/drawing/2014/main" id="{10FE0F11-8F7F-42E3-B2AD-B51989ABCF21}"/>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16.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
        <p:nvSpPr>
          <p:cNvPr id="73" name="Rectangle 72">
            <a:hlinkClick r:id="rId5"/>
            <a:extLst>
              <a:ext uri="{FF2B5EF4-FFF2-40B4-BE49-F238E27FC236}">
                <a16:creationId xmlns="" xmlns:a16="http://schemas.microsoft.com/office/drawing/2014/main" id="{6F97DB87-6FFB-4195-A5C6-F9D7171D1204}"/>
              </a:ext>
            </a:extLst>
          </p:cNvPr>
          <p:cNvSpPr/>
          <p:nvPr/>
        </p:nvSpPr>
        <p:spPr>
          <a:xfrm>
            <a:off x="67311" y="6532525"/>
            <a:ext cx="5060686" cy="230832"/>
          </a:xfrm>
          <a:prstGeom prst="rect">
            <a:avLst/>
          </a:prstGeom>
        </p:spPr>
        <p:txBody>
          <a:bodyPr wrap="square">
            <a:spAutoFit/>
          </a:bodyPr>
          <a:lstStyle/>
          <a:p>
            <a:r>
              <a:rPr lang="en-GB" sz="900" dirty="0" smtClean="0">
                <a:latin typeface="Arial"/>
                <a:cs typeface="Arial"/>
              </a:rPr>
              <a:t>Image source</a:t>
            </a:r>
            <a:r>
              <a:rPr lang="en-GB" sz="900" dirty="0">
                <a:latin typeface="Arial"/>
                <a:cs typeface="Arial"/>
              </a:rPr>
              <a:t>: </a:t>
            </a:r>
            <a:r>
              <a:rPr lang="en-GB" sz="900" dirty="0" err="1" smtClean="0">
                <a:latin typeface="Arial"/>
                <a:cs typeface="Arial"/>
              </a:rPr>
              <a:t>www.vecteezy.com</a:t>
            </a:r>
            <a:endParaRPr lang="en-GB" sz="900" dirty="0">
              <a:latin typeface="Arial"/>
              <a:cs typeface="Arial"/>
            </a:endParaRPr>
          </a:p>
        </p:txBody>
      </p:sp>
    </p:spTree>
    <p:extLst>
      <p:ext uri="{BB962C8B-B14F-4D97-AF65-F5344CB8AC3E}">
        <p14:creationId xmlns:p14="http://schemas.microsoft.com/office/powerpoint/2010/main" val="42165534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369F2F5A-B488-4FD7-A0F5-B204FCFF5021}"/>
              </a:ext>
            </a:extLst>
          </p:cNvPr>
          <p:cNvSpPr txBox="1">
            <a:spLocks/>
          </p:cNvSpPr>
          <p:nvPr/>
        </p:nvSpPr>
        <p:spPr>
          <a:xfrm>
            <a:off x="263705" y="657009"/>
            <a:ext cx="5448148" cy="456997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300"/>
              </a:lnSpc>
              <a:spcBef>
                <a:spcPts val="0"/>
              </a:spcBef>
              <a:buFont typeface="Arial" panose="020B0604020202020204" pitchFamily="34" charset="0"/>
              <a:buNone/>
            </a:pPr>
            <a:r>
              <a:rPr lang="en-GB" sz="2000" dirty="0">
                <a:latin typeface="Arial"/>
              </a:rPr>
              <a:t>Sexual intercourse between husband and wife is a joyful expression of their love for each other.</a:t>
            </a:r>
          </a:p>
          <a:p>
            <a:pPr marL="0" indent="0">
              <a:lnSpc>
                <a:spcPts val="2300"/>
              </a:lnSpc>
              <a:spcBef>
                <a:spcPts val="0"/>
              </a:spcBef>
              <a:buFont typeface="Arial" panose="020B0604020202020204" pitchFamily="34" charset="0"/>
              <a:buNone/>
            </a:pPr>
            <a:endParaRPr lang="en-GB" sz="2000" dirty="0">
              <a:latin typeface="Arial"/>
            </a:endParaRPr>
          </a:p>
          <a:p>
            <a:pPr marL="0" indent="0">
              <a:lnSpc>
                <a:spcPts val="2300"/>
              </a:lnSpc>
              <a:spcBef>
                <a:spcPts val="0"/>
              </a:spcBef>
              <a:buFont typeface="Arial" panose="020B0604020202020204" pitchFamily="34" charset="0"/>
              <a:buNone/>
            </a:pPr>
            <a:r>
              <a:rPr lang="en-GB" sz="2000" dirty="0">
                <a:latin typeface="Arial"/>
              </a:rPr>
              <a:t>It is an act of intimate self-giving, made by two people who want to give everything of themselves to the person they love and respect.</a:t>
            </a:r>
          </a:p>
          <a:p>
            <a:pPr marL="0" indent="0">
              <a:lnSpc>
                <a:spcPts val="2300"/>
              </a:lnSpc>
              <a:spcBef>
                <a:spcPts val="0"/>
              </a:spcBef>
              <a:buFont typeface="Arial" panose="020B0604020202020204" pitchFamily="34" charset="0"/>
              <a:buNone/>
            </a:pPr>
            <a:endParaRPr lang="en-GB" sz="2000" dirty="0">
              <a:latin typeface="Arial"/>
            </a:endParaRPr>
          </a:p>
          <a:p>
            <a:pPr marL="0" indent="0">
              <a:lnSpc>
                <a:spcPts val="2300"/>
              </a:lnSpc>
              <a:spcBef>
                <a:spcPts val="0"/>
              </a:spcBef>
              <a:buFont typeface="Arial" panose="020B0604020202020204" pitchFamily="34" charset="0"/>
              <a:buNone/>
            </a:pPr>
            <a:r>
              <a:rPr lang="en-GB" sz="2000" dirty="0">
                <a:latin typeface="Arial"/>
              </a:rPr>
              <a:t>When a couple make love the husband’s penis becomes stiff and is placed inside his wife’s vagina. Millions of sperm cells are released when the man ejaculates at the peak moment of his sexual arousal. Each sperm cell has a long tail that it uses to swim through the cervix, into the uterus, and eventually into his wife’s fallopian tubes.</a:t>
            </a:r>
          </a:p>
        </p:txBody>
      </p:sp>
      <p:sp>
        <p:nvSpPr>
          <p:cNvPr id="5" name="Rectangle 4">
            <a:extLst>
              <a:ext uri="{FF2B5EF4-FFF2-40B4-BE49-F238E27FC236}">
                <a16:creationId xmlns="" xmlns:a16="http://schemas.microsoft.com/office/drawing/2014/main" id="{2CABFD3F-7CD9-4B73-96A7-F1C24E3BE315}"/>
              </a:ext>
            </a:extLst>
          </p:cNvPr>
          <p:cNvSpPr/>
          <p:nvPr/>
        </p:nvSpPr>
        <p:spPr>
          <a:xfrm>
            <a:off x="263705" y="6516031"/>
            <a:ext cx="5770343" cy="230832"/>
          </a:xfrm>
          <a:prstGeom prst="rect">
            <a:avLst/>
          </a:prstGeom>
        </p:spPr>
        <p:txBody>
          <a:bodyPr wrap="square">
            <a:spAutoFit/>
          </a:bodyPr>
          <a:lstStyle/>
          <a:p>
            <a:r>
              <a:rPr lang="en-GB" sz="900" dirty="0" smtClean="0">
                <a:latin typeface="Arial"/>
                <a:cs typeface="Arial"/>
              </a:rPr>
              <a:t>Image source</a:t>
            </a:r>
            <a:r>
              <a:rPr lang="en-GB" sz="900" dirty="0">
                <a:latin typeface="Arial"/>
                <a:cs typeface="Arial"/>
              </a:rPr>
              <a:t>: https://</a:t>
            </a:r>
            <a:r>
              <a:rPr lang="en-GB" sz="900" dirty="0" err="1" smtClean="0">
                <a:latin typeface="Arial"/>
                <a:cs typeface="Arial"/>
              </a:rPr>
              <a:t>www.vecteezy.com</a:t>
            </a:r>
            <a:endParaRPr lang="en-GB" sz="900" dirty="0">
              <a:latin typeface="Arial"/>
              <a:cs typeface="Arial"/>
            </a:endParaRPr>
          </a:p>
        </p:txBody>
      </p:sp>
      <p:pic>
        <p:nvPicPr>
          <p:cNvPr id="7" name="Picture 6">
            <a:extLst>
              <a:ext uri="{FF2B5EF4-FFF2-40B4-BE49-F238E27FC236}">
                <a16:creationId xmlns="" xmlns:a16="http://schemas.microsoft.com/office/drawing/2014/main" id="{21D608AD-4E57-4EE2-89F6-5C7124FC3A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48671" y="377505"/>
            <a:ext cx="3681813" cy="3898832"/>
          </a:xfrm>
          <a:prstGeom prst="rect">
            <a:avLst/>
          </a:prstGeom>
        </p:spPr>
      </p:pic>
      <p:sp>
        <p:nvSpPr>
          <p:cNvPr id="8" name="Rectangle 7">
            <a:extLst>
              <a:ext uri="{FF2B5EF4-FFF2-40B4-BE49-F238E27FC236}">
                <a16:creationId xmlns="" xmlns:a16="http://schemas.microsoft.com/office/drawing/2014/main" id="{B06B15F2-1661-4788-B7D0-EFDCB790ED1D}"/>
              </a:ext>
            </a:extLst>
          </p:cNvPr>
          <p:cNvSpPr/>
          <p:nvPr/>
        </p:nvSpPr>
        <p:spPr>
          <a:xfrm>
            <a:off x="2224478" y="5731237"/>
            <a:ext cx="3671928" cy="246221"/>
          </a:xfrm>
          <a:prstGeom prst="rect">
            <a:avLst/>
          </a:prstGeom>
        </p:spPr>
        <p:txBody>
          <a:bodyPr wrap="square">
            <a:spAutoFit/>
          </a:bodyPr>
          <a:lstStyle/>
          <a:p>
            <a:pPr algn="r"/>
            <a:r>
              <a:rPr lang="en-GB" sz="1000" dirty="0" smtClean="0">
                <a:latin typeface="Arial"/>
                <a:cs typeface="Arial"/>
              </a:rPr>
              <a:t>Relationships </a:t>
            </a:r>
            <a:r>
              <a:rPr lang="en-GB" sz="1000" dirty="0">
                <a:latin typeface="Arial"/>
                <a:cs typeface="Arial"/>
              </a:rPr>
              <a:t>in Moral Education p</a:t>
            </a:r>
            <a:r>
              <a:rPr lang="en-GB" sz="1000" dirty="0" smtClean="0">
                <a:latin typeface="Arial"/>
                <a:cs typeface="Arial"/>
              </a:rPr>
              <a:t>.23</a:t>
            </a:r>
            <a:endParaRPr lang="en-GB" sz="1000" dirty="0">
              <a:latin typeface="Arial"/>
              <a:cs typeface="Arial"/>
            </a:endParaRPr>
          </a:p>
        </p:txBody>
      </p:sp>
      <p:sp>
        <p:nvSpPr>
          <p:cNvPr id="9" name="Rectangle 8">
            <a:extLst>
              <a:ext uri="{FF2B5EF4-FFF2-40B4-BE49-F238E27FC236}">
                <a16:creationId xmlns="" xmlns:a16="http://schemas.microsoft.com/office/drawing/2014/main" id="{C30A9B07-DED7-48F9-9DA6-44C6337C5938}"/>
              </a:ext>
            </a:extLst>
          </p:cNvPr>
          <p:cNvSpPr/>
          <p:nvPr/>
        </p:nvSpPr>
        <p:spPr>
          <a:xfrm>
            <a:off x="6723027" y="4688028"/>
            <a:ext cx="2853655" cy="1477328"/>
          </a:xfrm>
          <a:prstGeom prst="rect">
            <a:avLst/>
          </a:prstGeom>
        </p:spPr>
        <p:txBody>
          <a:bodyPr wrap="square">
            <a:spAutoFit/>
          </a:bodyPr>
          <a:lstStyle/>
          <a:p>
            <a:r>
              <a:rPr lang="en-GB" dirty="0">
                <a:latin typeface="Arial"/>
              </a:rPr>
              <a:t>Although a hundred sperm cells may reach the egg cell only one sperm can enter the egg to fertilise it.</a:t>
            </a:r>
          </a:p>
        </p:txBody>
      </p:sp>
      <p:pic>
        <p:nvPicPr>
          <p:cNvPr id="11" name="Picture 10">
            <a:hlinkClick r:id="" action="ppaction://hlinkshowjump?jump=endshow"/>
            <a:extLst>
              <a:ext uri="{FF2B5EF4-FFF2-40B4-BE49-F238E27FC236}">
                <a16:creationId xmlns="" xmlns:a16="http://schemas.microsoft.com/office/drawing/2014/main" id="{E06896CD-563F-498F-BA63-96C5366E1A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2" name="Rectangle: Rounded Corners 11">
            <a:extLst>
              <a:ext uri="{FF2B5EF4-FFF2-40B4-BE49-F238E27FC236}">
                <a16:creationId xmlns="" xmlns:a16="http://schemas.microsoft.com/office/drawing/2014/main" id="{56F4AA6E-B74D-4527-B148-1ED263F46057}"/>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17.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Tree>
    <p:extLst>
      <p:ext uri="{BB962C8B-B14F-4D97-AF65-F5344CB8AC3E}">
        <p14:creationId xmlns:p14="http://schemas.microsoft.com/office/powerpoint/2010/main" val="23877573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B0A9821-2ECD-4C95-A885-9F3664C0EEA0}"/>
              </a:ext>
            </a:extLst>
          </p:cNvPr>
          <p:cNvSpPr>
            <a:spLocks noGrp="1"/>
          </p:cNvSpPr>
          <p:nvPr>
            <p:ph type="title"/>
          </p:nvPr>
        </p:nvSpPr>
        <p:spPr>
          <a:xfrm>
            <a:off x="428717" y="-1753"/>
            <a:ext cx="9350891" cy="1325563"/>
          </a:xfrm>
        </p:spPr>
        <p:txBody>
          <a:bodyPr>
            <a:normAutofit/>
          </a:bodyPr>
          <a:lstStyle/>
          <a:p>
            <a:r>
              <a:rPr lang="en-GB" sz="2800" dirty="0"/>
              <a:t>Understand how a child grows within the mother’s womb</a:t>
            </a:r>
          </a:p>
        </p:txBody>
      </p:sp>
      <p:pic>
        <p:nvPicPr>
          <p:cNvPr id="70" name="Picture 69">
            <a:hlinkClick r:id="" action="ppaction://hlinkshowjump?jump=endshow"/>
            <a:extLst>
              <a:ext uri="{FF2B5EF4-FFF2-40B4-BE49-F238E27FC236}">
                <a16:creationId xmlns="" xmlns:a16="http://schemas.microsoft.com/office/drawing/2014/main" id="{608070D2-B551-4882-B35D-D7F891774E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71" name="Rectangle: Rounded Corners 70">
            <a:extLst>
              <a:ext uri="{FF2B5EF4-FFF2-40B4-BE49-F238E27FC236}">
                <a16:creationId xmlns="" xmlns:a16="http://schemas.microsoft.com/office/drawing/2014/main" id="{10FE0F11-8F7F-42E3-B2AD-B51989ABCF21}"/>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18.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
        <p:nvSpPr>
          <p:cNvPr id="73" name="Rectangle 72">
            <a:hlinkClick r:id="rId3"/>
            <a:extLst>
              <a:ext uri="{FF2B5EF4-FFF2-40B4-BE49-F238E27FC236}">
                <a16:creationId xmlns="" xmlns:a16="http://schemas.microsoft.com/office/drawing/2014/main" id="{6F97DB87-6FFB-4195-A5C6-F9D7171D1204}"/>
              </a:ext>
            </a:extLst>
          </p:cNvPr>
          <p:cNvSpPr/>
          <p:nvPr/>
        </p:nvSpPr>
        <p:spPr>
          <a:xfrm>
            <a:off x="67311" y="6478317"/>
            <a:ext cx="5809437" cy="230832"/>
          </a:xfrm>
          <a:prstGeom prst="rect">
            <a:avLst/>
          </a:prstGeom>
        </p:spPr>
        <p:txBody>
          <a:bodyPr wrap="square">
            <a:spAutoFit/>
          </a:bodyPr>
          <a:lstStyle/>
          <a:p>
            <a:r>
              <a:rPr lang="en-GB" sz="900" dirty="0" smtClean="0">
                <a:latin typeface="Arial"/>
                <a:cs typeface="Arial"/>
              </a:rPr>
              <a:t>Image source</a:t>
            </a:r>
            <a:r>
              <a:rPr lang="en-GB" sz="900" dirty="0">
                <a:latin typeface="Arial"/>
                <a:cs typeface="Arial"/>
              </a:rPr>
              <a:t>: </a:t>
            </a:r>
            <a:r>
              <a:rPr lang="en-GB" sz="900" dirty="0" err="1" smtClean="0">
                <a:latin typeface="Arial"/>
                <a:cs typeface="Arial"/>
              </a:rPr>
              <a:t>www.vecteezy.com</a:t>
            </a:r>
            <a:endParaRPr lang="en-GB" sz="900" dirty="0">
              <a:latin typeface="Arial"/>
              <a:cs typeface="Arial"/>
            </a:endParaRPr>
          </a:p>
        </p:txBody>
      </p:sp>
      <p:pic>
        <p:nvPicPr>
          <p:cNvPr id="24" name="Picture 23">
            <a:extLst>
              <a:ext uri="{FF2B5EF4-FFF2-40B4-BE49-F238E27FC236}">
                <a16:creationId xmlns="" xmlns:a16="http://schemas.microsoft.com/office/drawing/2014/main" id="{570BC6F4-9A7E-45D0-80FF-1293E41772C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6292" y="1356101"/>
            <a:ext cx="2161575" cy="2712997"/>
          </a:xfrm>
          <a:prstGeom prst="rect">
            <a:avLst/>
          </a:prstGeom>
        </p:spPr>
      </p:pic>
      <p:pic>
        <p:nvPicPr>
          <p:cNvPr id="57" name="Picture 56">
            <a:extLst>
              <a:ext uri="{FF2B5EF4-FFF2-40B4-BE49-F238E27FC236}">
                <a16:creationId xmlns="" xmlns:a16="http://schemas.microsoft.com/office/drawing/2014/main" id="{71CE9FD5-C95C-4143-8186-ED9E97BF005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754078" y="1323810"/>
            <a:ext cx="2161575" cy="2712998"/>
          </a:xfrm>
          <a:prstGeom prst="rect">
            <a:avLst/>
          </a:prstGeom>
        </p:spPr>
      </p:pic>
      <p:pic>
        <p:nvPicPr>
          <p:cNvPr id="60" name="Picture 59">
            <a:extLst>
              <a:ext uri="{FF2B5EF4-FFF2-40B4-BE49-F238E27FC236}">
                <a16:creationId xmlns="" xmlns:a16="http://schemas.microsoft.com/office/drawing/2014/main" id="{211392CE-72A1-4F4A-BCCD-9EA22A8390E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325472" y="1326709"/>
            <a:ext cx="2156955" cy="2707200"/>
          </a:xfrm>
          <a:prstGeom prst="rect">
            <a:avLst/>
          </a:prstGeom>
        </p:spPr>
      </p:pic>
      <p:sp>
        <p:nvSpPr>
          <p:cNvPr id="34" name="Oval 33">
            <a:extLst>
              <a:ext uri="{FF2B5EF4-FFF2-40B4-BE49-F238E27FC236}">
                <a16:creationId xmlns="" xmlns:a16="http://schemas.microsoft.com/office/drawing/2014/main" id="{56D69A8B-18BC-4F54-A8C2-C9E24F910A24}"/>
              </a:ext>
            </a:extLst>
          </p:cNvPr>
          <p:cNvSpPr/>
          <p:nvPr/>
        </p:nvSpPr>
        <p:spPr>
          <a:xfrm>
            <a:off x="640710" y="1467177"/>
            <a:ext cx="2097157" cy="2566733"/>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5" name="Rectangle 34">
            <a:extLst>
              <a:ext uri="{FF2B5EF4-FFF2-40B4-BE49-F238E27FC236}">
                <a16:creationId xmlns="" xmlns:a16="http://schemas.microsoft.com/office/drawing/2014/main" id="{C4B6E061-238C-41F0-AF7A-6FACDA84429D}"/>
              </a:ext>
            </a:extLst>
          </p:cNvPr>
          <p:cNvSpPr/>
          <p:nvPr/>
        </p:nvSpPr>
        <p:spPr>
          <a:xfrm>
            <a:off x="428409" y="4450641"/>
            <a:ext cx="2545689" cy="830997"/>
          </a:xfrm>
          <a:prstGeom prst="rect">
            <a:avLst/>
          </a:prstGeom>
        </p:spPr>
        <p:txBody>
          <a:bodyPr wrap="none">
            <a:spAutoFit/>
          </a:bodyPr>
          <a:lstStyle/>
          <a:p>
            <a:pPr algn="ctr"/>
            <a:r>
              <a:rPr lang="en-GB" sz="1600" b="1" dirty="0">
                <a:latin typeface="Arial"/>
              </a:rPr>
              <a:t>After a few days, </a:t>
            </a:r>
          </a:p>
          <a:p>
            <a:r>
              <a:rPr lang="en-GB" sz="1600" dirty="0">
                <a:latin typeface="Arial"/>
              </a:rPr>
              <a:t>the cell divides repeatedly </a:t>
            </a:r>
          </a:p>
          <a:p>
            <a:r>
              <a:rPr lang="en-GB" sz="1600" dirty="0">
                <a:latin typeface="Arial"/>
              </a:rPr>
              <a:t>to form a ball of cells</a:t>
            </a:r>
          </a:p>
        </p:txBody>
      </p:sp>
      <p:sp>
        <p:nvSpPr>
          <p:cNvPr id="79" name="Rectangle 78">
            <a:extLst>
              <a:ext uri="{FF2B5EF4-FFF2-40B4-BE49-F238E27FC236}">
                <a16:creationId xmlns="" xmlns:a16="http://schemas.microsoft.com/office/drawing/2014/main" id="{764B6A6C-BF7B-4A84-852A-06A62556220A}"/>
              </a:ext>
            </a:extLst>
          </p:cNvPr>
          <p:cNvSpPr/>
          <p:nvPr/>
        </p:nvSpPr>
        <p:spPr>
          <a:xfrm>
            <a:off x="3458858" y="4450640"/>
            <a:ext cx="2772361" cy="1323439"/>
          </a:xfrm>
          <a:prstGeom prst="rect">
            <a:avLst/>
          </a:prstGeom>
        </p:spPr>
        <p:txBody>
          <a:bodyPr wrap="square">
            <a:spAutoFit/>
          </a:bodyPr>
          <a:lstStyle/>
          <a:p>
            <a:pPr algn="ctr"/>
            <a:r>
              <a:rPr lang="en-GB" sz="1600" b="1" dirty="0">
                <a:latin typeface="Arial"/>
              </a:rPr>
              <a:t>After 8 weeks, </a:t>
            </a:r>
            <a:r>
              <a:rPr lang="en-GB" sz="1600" dirty="0">
                <a:latin typeface="Arial"/>
              </a:rPr>
              <a:t>the baby has eyes but no eyelids. It starts making its first tiny movements, but its mother cannot feel them yet</a:t>
            </a:r>
          </a:p>
        </p:txBody>
      </p:sp>
      <p:sp>
        <p:nvSpPr>
          <p:cNvPr id="80" name="Rectangle 79">
            <a:extLst>
              <a:ext uri="{FF2B5EF4-FFF2-40B4-BE49-F238E27FC236}">
                <a16:creationId xmlns="" xmlns:a16="http://schemas.microsoft.com/office/drawing/2014/main" id="{DE461039-EA8E-4AF5-AC6D-0A4A71742E5A}"/>
              </a:ext>
            </a:extLst>
          </p:cNvPr>
          <p:cNvSpPr/>
          <p:nvPr/>
        </p:nvSpPr>
        <p:spPr>
          <a:xfrm>
            <a:off x="6963240" y="4418886"/>
            <a:ext cx="2772361" cy="1569660"/>
          </a:xfrm>
          <a:prstGeom prst="rect">
            <a:avLst/>
          </a:prstGeom>
        </p:spPr>
        <p:txBody>
          <a:bodyPr wrap="square">
            <a:spAutoFit/>
          </a:bodyPr>
          <a:lstStyle/>
          <a:p>
            <a:pPr algn="ctr"/>
            <a:r>
              <a:rPr lang="en-GB" sz="1600" b="1" dirty="0">
                <a:latin typeface="Arial"/>
              </a:rPr>
              <a:t>After 16 weeks, </a:t>
            </a:r>
            <a:r>
              <a:rPr lang="en-GB" sz="1600" dirty="0">
                <a:latin typeface="Arial"/>
              </a:rPr>
              <a:t>the baby begins to swallow and pass urine. It has fingers and toenails. At this stage its skin is bright red and transparent</a:t>
            </a:r>
          </a:p>
        </p:txBody>
      </p:sp>
      <p:sp>
        <p:nvSpPr>
          <p:cNvPr id="84" name="Oval 83">
            <a:extLst>
              <a:ext uri="{FF2B5EF4-FFF2-40B4-BE49-F238E27FC236}">
                <a16:creationId xmlns="" xmlns:a16="http://schemas.microsoft.com/office/drawing/2014/main" id="{83F125F1-132F-435B-82CF-67778ACE63B7}"/>
              </a:ext>
            </a:extLst>
          </p:cNvPr>
          <p:cNvSpPr/>
          <p:nvPr/>
        </p:nvSpPr>
        <p:spPr>
          <a:xfrm>
            <a:off x="3786287" y="1429232"/>
            <a:ext cx="2097157" cy="2566733"/>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5" name="Oval 84">
            <a:extLst>
              <a:ext uri="{FF2B5EF4-FFF2-40B4-BE49-F238E27FC236}">
                <a16:creationId xmlns="" xmlns:a16="http://schemas.microsoft.com/office/drawing/2014/main" id="{2491E572-958F-4DBA-B900-03AE3C921AA4}"/>
              </a:ext>
            </a:extLst>
          </p:cNvPr>
          <p:cNvSpPr/>
          <p:nvPr/>
        </p:nvSpPr>
        <p:spPr>
          <a:xfrm>
            <a:off x="7385270" y="1396943"/>
            <a:ext cx="2097157" cy="2566733"/>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9435831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B0A9821-2ECD-4C95-A885-9F3664C0EEA0}"/>
              </a:ext>
            </a:extLst>
          </p:cNvPr>
          <p:cNvSpPr>
            <a:spLocks noGrp="1"/>
          </p:cNvSpPr>
          <p:nvPr>
            <p:ph type="title"/>
          </p:nvPr>
        </p:nvSpPr>
        <p:spPr>
          <a:xfrm>
            <a:off x="355916" y="-1753"/>
            <a:ext cx="9334714" cy="1325563"/>
          </a:xfrm>
        </p:spPr>
        <p:txBody>
          <a:bodyPr>
            <a:normAutofit/>
          </a:bodyPr>
          <a:lstStyle/>
          <a:p>
            <a:r>
              <a:rPr lang="en-GB" sz="2800" dirty="0"/>
              <a:t>Understand how a child grows within the mother’s womb</a:t>
            </a:r>
          </a:p>
        </p:txBody>
      </p:sp>
      <p:pic>
        <p:nvPicPr>
          <p:cNvPr id="70" name="Picture 69">
            <a:hlinkClick r:id="" action="ppaction://hlinkshowjump?jump=endshow"/>
            <a:extLst>
              <a:ext uri="{FF2B5EF4-FFF2-40B4-BE49-F238E27FC236}">
                <a16:creationId xmlns="" xmlns:a16="http://schemas.microsoft.com/office/drawing/2014/main" id="{608070D2-B551-4882-B35D-D7F891774E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71" name="Rectangle: Rounded Corners 70">
            <a:extLst>
              <a:ext uri="{FF2B5EF4-FFF2-40B4-BE49-F238E27FC236}">
                <a16:creationId xmlns="" xmlns:a16="http://schemas.microsoft.com/office/drawing/2014/main" id="{10FE0F11-8F7F-42E3-B2AD-B51989ABCF21}"/>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19.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
        <p:nvSpPr>
          <p:cNvPr id="73" name="Rectangle 72">
            <a:hlinkClick r:id="rId3"/>
            <a:extLst>
              <a:ext uri="{FF2B5EF4-FFF2-40B4-BE49-F238E27FC236}">
                <a16:creationId xmlns="" xmlns:a16="http://schemas.microsoft.com/office/drawing/2014/main" id="{6F97DB87-6FFB-4195-A5C6-F9D7171D1204}"/>
              </a:ext>
            </a:extLst>
          </p:cNvPr>
          <p:cNvSpPr/>
          <p:nvPr/>
        </p:nvSpPr>
        <p:spPr>
          <a:xfrm>
            <a:off x="128151" y="6520051"/>
            <a:ext cx="5010350" cy="230832"/>
          </a:xfrm>
          <a:prstGeom prst="rect">
            <a:avLst/>
          </a:prstGeom>
        </p:spPr>
        <p:txBody>
          <a:bodyPr wrap="square">
            <a:spAutoFit/>
          </a:bodyPr>
          <a:lstStyle/>
          <a:p>
            <a:r>
              <a:rPr lang="en-GB" sz="900" dirty="0" smtClean="0">
                <a:latin typeface="Arial"/>
                <a:cs typeface="Arial"/>
              </a:rPr>
              <a:t>Image source</a:t>
            </a:r>
            <a:r>
              <a:rPr lang="en-GB" sz="900" dirty="0">
                <a:latin typeface="Arial"/>
                <a:cs typeface="Arial"/>
              </a:rPr>
              <a:t>: </a:t>
            </a:r>
            <a:r>
              <a:rPr lang="en-GB" sz="900" dirty="0" err="1" smtClean="0">
                <a:latin typeface="Arial"/>
                <a:cs typeface="Arial"/>
              </a:rPr>
              <a:t>www.vecteezy.com</a:t>
            </a:r>
            <a:endParaRPr lang="en-GB" sz="900" dirty="0">
              <a:latin typeface="Arial"/>
              <a:cs typeface="Arial"/>
            </a:endParaRPr>
          </a:p>
        </p:txBody>
      </p:sp>
      <p:pic>
        <p:nvPicPr>
          <p:cNvPr id="67" name="Picture 66">
            <a:extLst>
              <a:ext uri="{FF2B5EF4-FFF2-40B4-BE49-F238E27FC236}">
                <a16:creationId xmlns="" xmlns:a16="http://schemas.microsoft.com/office/drawing/2014/main" id="{CDF32DC3-E9C5-4179-A80F-F23C9477E19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00765" y="936152"/>
            <a:ext cx="2157859" cy="2708335"/>
          </a:xfrm>
          <a:prstGeom prst="rect">
            <a:avLst/>
          </a:prstGeom>
        </p:spPr>
      </p:pic>
      <p:pic>
        <p:nvPicPr>
          <p:cNvPr id="68" name="Picture 67">
            <a:extLst>
              <a:ext uri="{FF2B5EF4-FFF2-40B4-BE49-F238E27FC236}">
                <a16:creationId xmlns="" xmlns:a16="http://schemas.microsoft.com/office/drawing/2014/main" id="{3D0DE46A-7643-4428-AC14-822E377D1F9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68672" y="960422"/>
            <a:ext cx="2161575" cy="2712997"/>
          </a:xfrm>
          <a:prstGeom prst="rect">
            <a:avLst/>
          </a:prstGeom>
        </p:spPr>
      </p:pic>
      <p:pic>
        <p:nvPicPr>
          <p:cNvPr id="72" name="Picture 71">
            <a:extLst>
              <a:ext uri="{FF2B5EF4-FFF2-40B4-BE49-F238E27FC236}">
                <a16:creationId xmlns="" xmlns:a16="http://schemas.microsoft.com/office/drawing/2014/main" id="{5315C1F5-2E8A-4284-A9BE-B3CA5A223944}"/>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924176" y="936152"/>
            <a:ext cx="2161575" cy="2712997"/>
          </a:xfrm>
          <a:prstGeom prst="rect">
            <a:avLst/>
          </a:prstGeom>
        </p:spPr>
      </p:pic>
      <p:sp>
        <p:nvSpPr>
          <p:cNvPr id="76" name="Oval 75">
            <a:extLst>
              <a:ext uri="{FF2B5EF4-FFF2-40B4-BE49-F238E27FC236}">
                <a16:creationId xmlns="" xmlns:a16="http://schemas.microsoft.com/office/drawing/2014/main" id="{F3EE91A4-C0FC-4F62-8B73-237DBD5315B5}"/>
              </a:ext>
            </a:extLst>
          </p:cNvPr>
          <p:cNvSpPr/>
          <p:nvPr/>
        </p:nvSpPr>
        <p:spPr>
          <a:xfrm>
            <a:off x="625033" y="1097307"/>
            <a:ext cx="2061876" cy="2457162"/>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1" name="Rectangle 80">
            <a:extLst>
              <a:ext uri="{FF2B5EF4-FFF2-40B4-BE49-F238E27FC236}">
                <a16:creationId xmlns="" xmlns:a16="http://schemas.microsoft.com/office/drawing/2014/main" id="{11672048-FA57-404D-82E4-C9C881E002A3}"/>
              </a:ext>
            </a:extLst>
          </p:cNvPr>
          <p:cNvSpPr/>
          <p:nvPr/>
        </p:nvSpPr>
        <p:spPr>
          <a:xfrm>
            <a:off x="508053" y="3722989"/>
            <a:ext cx="2242482" cy="1600438"/>
          </a:xfrm>
          <a:prstGeom prst="rect">
            <a:avLst/>
          </a:prstGeom>
        </p:spPr>
        <p:txBody>
          <a:bodyPr wrap="square">
            <a:spAutoFit/>
          </a:bodyPr>
          <a:lstStyle/>
          <a:p>
            <a:pPr algn="ctr"/>
            <a:r>
              <a:rPr lang="en-GB" sz="1400" b="1" dirty="0">
                <a:latin typeface="Arial"/>
              </a:rPr>
              <a:t>After 24 weeks, </a:t>
            </a:r>
            <a:r>
              <a:rPr lang="en-GB" sz="1400" dirty="0">
                <a:latin typeface="Arial"/>
              </a:rPr>
              <a:t>t</a:t>
            </a:r>
            <a:r>
              <a:rPr lang="en-GB" sz="1400" dirty="0" smtClean="0">
                <a:latin typeface="Arial"/>
              </a:rPr>
              <a:t>he </a:t>
            </a:r>
            <a:r>
              <a:rPr lang="en-GB" sz="1400" dirty="0">
                <a:latin typeface="Arial"/>
              </a:rPr>
              <a:t>baby can hear voices and other sounds from outside its mother. It has some hair and eyebrows and eyelashes. The skin is very wrinkled</a:t>
            </a:r>
          </a:p>
        </p:txBody>
      </p:sp>
      <p:sp>
        <p:nvSpPr>
          <p:cNvPr id="82" name="Rectangle 81">
            <a:extLst>
              <a:ext uri="{FF2B5EF4-FFF2-40B4-BE49-F238E27FC236}">
                <a16:creationId xmlns="" xmlns:a16="http://schemas.microsoft.com/office/drawing/2014/main" id="{682E2D86-FFE0-4EE4-AA1F-D6D5656B3C7F}"/>
              </a:ext>
            </a:extLst>
          </p:cNvPr>
          <p:cNvSpPr/>
          <p:nvPr/>
        </p:nvSpPr>
        <p:spPr>
          <a:xfrm>
            <a:off x="3527745" y="3761134"/>
            <a:ext cx="2365171" cy="1169551"/>
          </a:xfrm>
          <a:prstGeom prst="rect">
            <a:avLst/>
          </a:prstGeom>
        </p:spPr>
        <p:txBody>
          <a:bodyPr wrap="square">
            <a:spAutoFit/>
          </a:bodyPr>
          <a:lstStyle/>
          <a:p>
            <a:pPr algn="ctr"/>
            <a:r>
              <a:rPr lang="en-GB" sz="1400" b="1" dirty="0">
                <a:latin typeface="Arial"/>
              </a:rPr>
              <a:t>After 28 weeks, </a:t>
            </a:r>
            <a:r>
              <a:rPr lang="en-GB" sz="1400" dirty="0">
                <a:latin typeface="Arial"/>
              </a:rPr>
              <a:t>t</a:t>
            </a:r>
            <a:r>
              <a:rPr lang="en-GB" sz="1400" dirty="0" smtClean="0">
                <a:latin typeface="Arial"/>
              </a:rPr>
              <a:t>he </a:t>
            </a:r>
            <a:r>
              <a:rPr lang="en-GB" sz="1400" dirty="0">
                <a:latin typeface="Arial"/>
              </a:rPr>
              <a:t>baby’s kicks are quite strong and can be felt by putting a hand on the mother’s tummy.</a:t>
            </a:r>
          </a:p>
        </p:txBody>
      </p:sp>
      <p:sp>
        <p:nvSpPr>
          <p:cNvPr id="83" name="Rectangle 82">
            <a:extLst>
              <a:ext uri="{FF2B5EF4-FFF2-40B4-BE49-F238E27FC236}">
                <a16:creationId xmlns="" xmlns:a16="http://schemas.microsoft.com/office/drawing/2014/main" id="{2A297EA6-D026-4FB5-B592-2940AFD789E9}"/>
              </a:ext>
            </a:extLst>
          </p:cNvPr>
          <p:cNvSpPr/>
          <p:nvPr/>
        </p:nvSpPr>
        <p:spPr>
          <a:xfrm>
            <a:off x="6483134" y="3761134"/>
            <a:ext cx="3035416" cy="2297210"/>
          </a:xfrm>
          <a:prstGeom prst="rect">
            <a:avLst/>
          </a:prstGeom>
        </p:spPr>
        <p:txBody>
          <a:bodyPr wrap="square">
            <a:spAutoFit/>
          </a:bodyPr>
          <a:lstStyle/>
          <a:p>
            <a:pPr algn="ctr">
              <a:lnSpc>
                <a:spcPts val="1720"/>
              </a:lnSpc>
            </a:pPr>
            <a:r>
              <a:rPr lang="en-GB" sz="1400" b="1" dirty="0">
                <a:latin typeface="Arial"/>
              </a:rPr>
              <a:t>After 36 weeks, </a:t>
            </a:r>
            <a:r>
              <a:rPr lang="en-GB" sz="1400" dirty="0">
                <a:latin typeface="Arial"/>
              </a:rPr>
              <a:t>the baby has taken up its final position in the </a:t>
            </a:r>
            <a:r>
              <a:rPr lang="en-GB" sz="1400" dirty="0" smtClean="0">
                <a:latin typeface="Arial"/>
              </a:rPr>
              <a:t>uterus.</a:t>
            </a:r>
            <a:br>
              <a:rPr lang="en-GB" sz="1400" dirty="0" smtClean="0">
                <a:latin typeface="Arial"/>
              </a:rPr>
            </a:br>
            <a:r>
              <a:rPr lang="en-GB" sz="1400" dirty="0" smtClean="0">
                <a:latin typeface="Arial"/>
              </a:rPr>
              <a:t>Its </a:t>
            </a:r>
            <a:r>
              <a:rPr lang="en-GB" sz="1400" dirty="0">
                <a:latin typeface="Arial"/>
              </a:rPr>
              <a:t>lungs are getting ready to take their first breath. The baby continues to get fatter. Sometime after 36 weeks, the baby’s head is now positioned ready for </a:t>
            </a:r>
            <a:r>
              <a:rPr lang="en-GB" sz="1400" dirty="0" smtClean="0">
                <a:latin typeface="Arial"/>
              </a:rPr>
              <a:t>birth.</a:t>
            </a:r>
            <a:br>
              <a:rPr lang="en-GB" sz="1400" dirty="0" smtClean="0">
                <a:latin typeface="Arial"/>
              </a:rPr>
            </a:br>
            <a:r>
              <a:rPr lang="en-GB" sz="1400" dirty="0" smtClean="0">
                <a:latin typeface="Arial"/>
              </a:rPr>
              <a:t>The </a:t>
            </a:r>
            <a:r>
              <a:rPr lang="en-GB" sz="1400" dirty="0">
                <a:latin typeface="Arial"/>
              </a:rPr>
              <a:t>baby could arrive any time between 38</a:t>
            </a:r>
            <a:r>
              <a:rPr lang="en-GB" sz="1400" baseline="30000" dirty="0">
                <a:latin typeface="Arial"/>
              </a:rPr>
              <a:t>th</a:t>
            </a:r>
            <a:r>
              <a:rPr lang="en-GB" sz="1400" dirty="0">
                <a:latin typeface="Arial"/>
              </a:rPr>
              <a:t> and 42</a:t>
            </a:r>
            <a:r>
              <a:rPr lang="en-GB" sz="1400" baseline="30000" dirty="0">
                <a:latin typeface="Arial"/>
              </a:rPr>
              <a:t>nd</a:t>
            </a:r>
            <a:r>
              <a:rPr lang="en-GB" sz="1400" dirty="0">
                <a:latin typeface="Arial"/>
              </a:rPr>
              <a:t> week of pregnancy</a:t>
            </a:r>
          </a:p>
        </p:txBody>
      </p:sp>
      <p:sp>
        <p:nvSpPr>
          <p:cNvPr id="25" name="Oval 24">
            <a:extLst>
              <a:ext uri="{FF2B5EF4-FFF2-40B4-BE49-F238E27FC236}">
                <a16:creationId xmlns="" xmlns:a16="http://schemas.microsoft.com/office/drawing/2014/main" id="{01406CA6-6DF2-4A79-AE6D-2BA93B9641D0}"/>
              </a:ext>
            </a:extLst>
          </p:cNvPr>
          <p:cNvSpPr/>
          <p:nvPr/>
        </p:nvSpPr>
        <p:spPr>
          <a:xfrm>
            <a:off x="3735608" y="1048137"/>
            <a:ext cx="2058121" cy="2506332"/>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Oval 25">
            <a:extLst>
              <a:ext uri="{FF2B5EF4-FFF2-40B4-BE49-F238E27FC236}">
                <a16:creationId xmlns="" xmlns:a16="http://schemas.microsoft.com/office/drawing/2014/main" id="{EDA3AA6A-C2A9-426F-827A-B33CD1E4DDE9}"/>
              </a:ext>
            </a:extLst>
          </p:cNvPr>
          <p:cNvSpPr/>
          <p:nvPr/>
        </p:nvSpPr>
        <p:spPr>
          <a:xfrm>
            <a:off x="6946727" y="1048138"/>
            <a:ext cx="2073784" cy="2506331"/>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6450487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10">
            <a:extLst>
              <a:ext uri="{FF2B5EF4-FFF2-40B4-BE49-F238E27FC236}">
                <a16:creationId xmlns="" xmlns:a16="http://schemas.microsoft.com/office/drawing/2014/main" id="{AAC4561F-05F2-4FCA-96C8-1CDC8750EC2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flipH="1">
            <a:off x="-1" y="0"/>
            <a:ext cx="9906001" cy="6869545"/>
          </a:xfrm>
          <a:prstGeom prst="rect">
            <a:avLst/>
          </a:prstGeom>
          <a:scene3d>
            <a:camera prst="orthographicFront">
              <a:rot lat="0" lon="0" rev="0"/>
            </a:camera>
            <a:lightRig rig="threePt" dir="t"/>
          </a:scene3d>
        </p:spPr>
      </p:pic>
      <p:sp>
        <p:nvSpPr>
          <p:cNvPr id="2" name="Title 1">
            <a:extLst>
              <a:ext uri="{FF2B5EF4-FFF2-40B4-BE49-F238E27FC236}">
                <a16:creationId xmlns="" xmlns:a16="http://schemas.microsoft.com/office/drawing/2014/main" id="{E7880068-6DD5-4A04-8A47-45A9D86D4257}"/>
              </a:ext>
            </a:extLst>
          </p:cNvPr>
          <p:cNvSpPr>
            <a:spLocks noGrp="1"/>
          </p:cNvSpPr>
          <p:nvPr>
            <p:ph type="title"/>
          </p:nvPr>
        </p:nvSpPr>
        <p:spPr>
          <a:xfrm>
            <a:off x="4314562" y="287960"/>
            <a:ext cx="5295177" cy="876752"/>
          </a:xfrm>
        </p:spPr>
        <p:txBody>
          <a:bodyPr>
            <a:normAutofit/>
          </a:bodyPr>
          <a:lstStyle/>
          <a:p>
            <a:r>
              <a:rPr lang="en-GB" dirty="0">
                <a:solidFill>
                  <a:schemeClr val="bg1"/>
                </a:solidFill>
              </a:rPr>
              <a:t>Pause and reflect</a:t>
            </a:r>
          </a:p>
        </p:txBody>
      </p:sp>
      <p:pic>
        <p:nvPicPr>
          <p:cNvPr id="8" name="Picture 7">
            <a:hlinkClick r:id="" action="ppaction://hlinkshowjump?jump=endshow"/>
            <a:extLst>
              <a:ext uri="{FF2B5EF4-FFF2-40B4-BE49-F238E27FC236}">
                <a16:creationId xmlns="" xmlns:a16="http://schemas.microsoft.com/office/drawing/2014/main" id="{37A9BE49-AF08-4CFC-BCAC-C75B19493A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63478" y="6420020"/>
            <a:ext cx="227778" cy="280342"/>
          </a:xfrm>
          <a:prstGeom prst="rect">
            <a:avLst/>
          </a:prstGeom>
        </p:spPr>
      </p:pic>
      <p:sp>
        <p:nvSpPr>
          <p:cNvPr id="10" name="Content Placeholder 2">
            <a:extLst>
              <a:ext uri="{FF2B5EF4-FFF2-40B4-BE49-F238E27FC236}">
                <a16:creationId xmlns:a16="http://schemas.microsoft.com/office/drawing/2014/main" xmlns="" id="{B8D99722-A4EE-4499-AD5B-63612F9F9582}"/>
              </a:ext>
            </a:extLst>
          </p:cNvPr>
          <p:cNvSpPr txBox="1">
            <a:spLocks/>
          </p:cNvSpPr>
          <p:nvPr/>
        </p:nvSpPr>
        <p:spPr>
          <a:xfrm>
            <a:off x="6236133" y="3976711"/>
            <a:ext cx="3378530" cy="185894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480"/>
              </a:lnSpc>
              <a:spcBef>
                <a:spcPts val="0"/>
              </a:spcBef>
              <a:buNone/>
            </a:pPr>
            <a:r>
              <a:rPr lang="en-GB" sz="2200" i="1" dirty="0">
                <a:solidFill>
                  <a:schemeClr val="bg1"/>
                </a:solidFill>
                <a:latin typeface="Arial"/>
              </a:rPr>
              <a:t>It is God who gives life. Let us respect and love human life, especially vulnerable life in a mother’s womb.</a:t>
            </a:r>
            <a:endParaRPr lang="en-GB" sz="2200" dirty="0">
              <a:solidFill>
                <a:schemeClr val="bg1"/>
              </a:solidFill>
              <a:latin typeface="Arial"/>
            </a:endParaRPr>
          </a:p>
        </p:txBody>
      </p:sp>
      <p:sp>
        <p:nvSpPr>
          <p:cNvPr id="11" name="Rectangle 10">
            <a:extLst>
              <a:ext uri="{FF2B5EF4-FFF2-40B4-BE49-F238E27FC236}">
                <a16:creationId xmlns:a16="http://schemas.microsoft.com/office/drawing/2014/main" xmlns="" id="{89722AD4-C926-40EF-809F-680DF5784FB5}"/>
              </a:ext>
            </a:extLst>
          </p:cNvPr>
          <p:cNvSpPr/>
          <p:nvPr/>
        </p:nvSpPr>
        <p:spPr>
          <a:xfrm>
            <a:off x="8241237" y="5719848"/>
            <a:ext cx="1242422" cy="307777"/>
          </a:xfrm>
          <a:prstGeom prst="rect">
            <a:avLst/>
          </a:prstGeom>
        </p:spPr>
        <p:txBody>
          <a:bodyPr wrap="none">
            <a:spAutoFit/>
          </a:bodyPr>
          <a:lstStyle/>
          <a:p>
            <a:r>
              <a:rPr lang="en-GB" sz="1400" dirty="0">
                <a:solidFill>
                  <a:schemeClr val="bg1"/>
                </a:solidFill>
                <a:latin typeface="Arial"/>
              </a:rPr>
              <a:t>Pope Francis</a:t>
            </a:r>
            <a:endParaRPr lang="en-GB" sz="1400" dirty="0">
              <a:latin typeface="Arial"/>
            </a:endParaRPr>
          </a:p>
        </p:txBody>
      </p:sp>
      <p:sp>
        <p:nvSpPr>
          <p:cNvPr id="12" name="TextBox 11">
            <a:extLst>
              <a:ext uri="{FF2B5EF4-FFF2-40B4-BE49-F238E27FC236}">
                <a16:creationId xmlns:a16="http://schemas.microsoft.com/office/drawing/2014/main" xmlns="" id="{F7EA2A5E-DE94-47BB-9C21-57D435811A84}"/>
              </a:ext>
            </a:extLst>
          </p:cNvPr>
          <p:cNvSpPr txBox="1"/>
          <p:nvPr/>
        </p:nvSpPr>
        <p:spPr>
          <a:xfrm>
            <a:off x="4066031" y="1306951"/>
            <a:ext cx="4972312" cy="2349361"/>
          </a:xfrm>
          <a:prstGeom prst="rect">
            <a:avLst/>
          </a:prstGeom>
          <a:noFill/>
        </p:spPr>
        <p:txBody>
          <a:bodyPr wrap="square">
            <a:spAutoFit/>
          </a:bodyPr>
          <a:lstStyle/>
          <a:p>
            <a:pPr marL="269875" marR="203200">
              <a:lnSpc>
                <a:spcPts val="2400"/>
              </a:lnSpc>
              <a:spcAft>
                <a:spcPts val="800"/>
              </a:spcAft>
            </a:pPr>
            <a:r>
              <a:rPr lang="en-GB" sz="2000" b="1" dirty="0">
                <a:solidFill>
                  <a:schemeClr val="bg1"/>
                </a:solidFill>
                <a:effectLst/>
                <a:latin typeface="Arial"/>
                <a:ea typeface="Times New Roman" panose="02020603050405020304" pitchFamily="18" charset="0"/>
                <a:cs typeface="Calibri" panose="020F0502020204030204" pitchFamily="34" charset="0"/>
              </a:rPr>
              <a:t>Psalm 139:16–</a:t>
            </a:r>
            <a:r>
              <a:rPr lang="en-GB" sz="2000" b="1" dirty="0" smtClean="0">
                <a:solidFill>
                  <a:schemeClr val="bg1"/>
                </a:solidFill>
                <a:effectLst/>
                <a:latin typeface="Arial"/>
                <a:ea typeface="Times New Roman" panose="02020603050405020304" pitchFamily="18" charset="0"/>
                <a:cs typeface="Calibri" panose="020F0502020204030204" pitchFamily="34" charset="0"/>
              </a:rPr>
              <a:t>17 </a:t>
            </a:r>
            <a:endParaRPr lang="en-GB" sz="2000" dirty="0">
              <a:solidFill>
                <a:schemeClr val="bg1"/>
              </a:solidFill>
              <a:effectLst/>
              <a:latin typeface="Arial"/>
              <a:ea typeface="Calibri" panose="020F0502020204030204" pitchFamily="34" charset="0"/>
              <a:cs typeface="Times New Roman" panose="02020603050405020304" pitchFamily="18" charset="0"/>
            </a:endParaRPr>
          </a:p>
          <a:p>
            <a:pPr marL="269875" fontAlgn="base">
              <a:lnSpc>
                <a:spcPts val="2400"/>
              </a:lnSpc>
              <a:spcAft>
                <a:spcPts val="800"/>
              </a:spcAft>
            </a:pPr>
            <a:r>
              <a:rPr lang="en-GB" sz="2000" dirty="0">
                <a:solidFill>
                  <a:schemeClr val="bg1"/>
                </a:solidFill>
                <a:effectLst/>
                <a:latin typeface="Arial"/>
                <a:ea typeface="Times New Roman" panose="02020603050405020304" pitchFamily="18" charset="0"/>
                <a:cs typeface="Calibri" panose="020F0502020204030204" pitchFamily="34" charset="0"/>
              </a:rPr>
              <a:t>You saw me before I was </a:t>
            </a:r>
            <a:r>
              <a:rPr lang="en-GB" sz="2000" dirty="0" smtClean="0">
                <a:solidFill>
                  <a:schemeClr val="bg1"/>
                </a:solidFill>
                <a:effectLst/>
                <a:latin typeface="Arial"/>
                <a:ea typeface="Times New Roman" panose="02020603050405020304" pitchFamily="18" charset="0"/>
                <a:cs typeface="Calibri" panose="020F0502020204030204" pitchFamily="34" charset="0"/>
              </a:rPr>
              <a:t>born.</a:t>
            </a:r>
            <a:br>
              <a:rPr lang="en-GB" sz="2000" dirty="0" smtClean="0">
                <a:solidFill>
                  <a:schemeClr val="bg1"/>
                </a:solidFill>
                <a:effectLst/>
                <a:latin typeface="Arial"/>
                <a:ea typeface="Times New Roman" panose="02020603050405020304" pitchFamily="18" charset="0"/>
                <a:cs typeface="Calibri" panose="020F0502020204030204" pitchFamily="34" charset="0"/>
              </a:rPr>
            </a:br>
            <a:r>
              <a:rPr lang="en-GB" sz="2000" dirty="0" smtClean="0">
                <a:solidFill>
                  <a:schemeClr val="bg1"/>
                </a:solidFill>
                <a:effectLst/>
                <a:latin typeface="Arial"/>
                <a:ea typeface="Times New Roman" panose="02020603050405020304" pitchFamily="18" charset="0"/>
                <a:cs typeface="Calibri" panose="020F0502020204030204" pitchFamily="34" charset="0"/>
              </a:rPr>
              <a:t>Every </a:t>
            </a:r>
            <a:r>
              <a:rPr lang="en-GB" sz="2000" dirty="0">
                <a:solidFill>
                  <a:schemeClr val="bg1"/>
                </a:solidFill>
                <a:effectLst/>
                <a:latin typeface="Arial"/>
                <a:ea typeface="Times New Roman" panose="02020603050405020304" pitchFamily="18" charset="0"/>
                <a:cs typeface="Calibri" panose="020F0502020204030204" pitchFamily="34" charset="0"/>
              </a:rPr>
              <a:t>day of my life was recorded in your book. Every moment was laid out before a single day had </a:t>
            </a:r>
            <a:r>
              <a:rPr lang="en-GB" sz="2000" dirty="0" smtClean="0">
                <a:solidFill>
                  <a:schemeClr val="bg1"/>
                </a:solidFill>
                <a:effectLst/>
                <a:latin typeface="Arial"/>
                <a:ea typeface="Times New Roman" panose="02020603050405020304" pitchFamily="18" charset="0"/>
                <a:cs typeface="Calibri" panose="020F0502020204030204" pitchFamily="34" charset="0"/>
              </a:rPr>
              <a:t>passed.</a:t>
            </a:r>
            <a:br>
              <a:rPr lang="en-GB" sz="2000" dirty="0" smtClean="0">
                <a:solidFill>
                  <a:schemeClr val="bg1"/>
                </a:solidFill>
                <a:effectLst/>
                <a:latin typeface="Arial"/>
                <a:ea typeface="Times New Roman" panose="02020603050405020304" pitchFamily="18" charset="0"/>
                <a:cs typeface="Calibri" panose="020F0502020204030204" pitchFamily="34" charset="0"/>
              </a:rPr>
            </a:br>
            <a:r>
              <a:rPr lang="en-GB" sz="2000" dirty="0" smtClean="0">
                <a:solidFill>
                  <a:schemeClr val="bg1"/>
                </a:solidFill>
                <a:effectLst/>
                <a:latin typeface="Arial"/>
                <a:ea typeface="Times New Roman" panose="02020603050405020304" pitchFamily="18" charset="0"/>
                <a:cs typeface="Calibri" panose="020F0502020204030204" pitchFamily="34" charset="0"/>
              </a:rPr>
              <a:t>How </a:t>
            </a:r>
            <a:r>
              <a:rPr lang="en-GB" sz="2000" dirty="0">
                <a:solidFill>
                  <a:schemeClr val="bg1"/>
                </a:solidFill>
                <a:effectLst/>
                <a:latin typeface="Arial"/>
                <a:ea typeface="Times New Roman" panose="02020603050405020304" pitchFamily="18" charset="0"/>
                <a:cs typeface="Calibri" panose="020F0502020204030204" pitchFamily="34" charset="0"/>
              </a:rPr>
              <a:t>precious are your thoughts about me, O God. They cannot be numbered!</a:t>
            </a:r>
            <a:endParaRPr lang="en-GB" sz="2000" dirty="0">
              <a:solidFill>
                <a:schemeClr val="bg1"/>
              </a:solidFill>
              <a:effectLst/>
              <a:latin typeface="Arial"/>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599688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 xmlns:a16="http://schemas.microsoft.com/office/drawing/2014/main" id="{05A5B448-D2DF-4323-9359-5DEE01E1E10B}"/>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a:off x="1576747" y="482571"/>
            <a:ext cx="6640142" cy="5456835"/>
          </a:xfrm>
        </p:spPr>
      </p:pic>
      <p:pic>
        <p:nvPicPr>
          <p:cNvPr id="7" name="Picture 6">
            <a:hlinkClick r:id="" action="ppaction://hlinkshowjump?jump=endshow"/>
            <a:extLst>
              <a:ext uri="{FF2B5EF4-FFF2-40B4-BE49-F238E27FC236}">
                <a16:creationId xmlns="" xmlns:a16="http://schemas.microsoft.com/office/drawing/2014/main" id="{86FD78B4-BEA1-49A9-B6DE-B68C089ED5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8" name="Rectangle: Rounded Corners 7">
            <a:extLst>
              <a:ext uri="{FF2B5EF4-FFF2-40B4-BE49-F238E27FC236}">
                <a16:creationId xmlns="" xmlns:a16="http://schemas.microsoft.com/office/drawing/2014/main" id="{3A0E818F-B027-44DF-B9C3-B8409DE8D3BE}"/>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21.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Tree>
    <p:extLst>
      <p:ext uri="{BB962C8B-B14F-4D97-AF65-F5344CB8AC3E}">
        <p14:creationId xmlns:p14="http://schemas.microsoft.com/office/powerpoint/2010/main" val="39414956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60EBB260-E75B-46D0-A784-E7C7B9C3736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544121" y="365126"/>
            <a:ext cx="6947263" cy="5700319"/>
          </a:xfrm>
          <a:prstGeom prst="rect">
            <a:avLst/>
          </a:prstGeom>
        </p:spPr>
      </p:pic>
      <p:pic>
        <p:nvPicPr>
          <p:cNvPr id="6" name="Picture 5">
            <a:hlinkClick r:id="" action="ppaction://hlinkshowjump?jump=endshow"/>
            <a:extLst>
              <a:ext uri="{FF2B5EF4-FFF2-40B4-BE49-F238E27FC236}">
                <a16:creationId xmlns="" xmlns:a16="http://schemas.microsoft.com/office/drawing/2014/main" id="{1E77EB34-7A0E-4688-BD93-0CD97AD6CD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7" name="Rectangle: Rounded Corners 6">
            <a:extLst>
              <a:ext uri="{FF2B5EF4-FFF2-40B4-BE49-F238E27FC236}">
                <a16:creationId xmlns="" xmlns:a16="http://schemas.microsoft.com/office/drawing/2014/main" id="{DC702CA6-9F6F-458D-8284-D805E6D8FD11}"/>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22.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Tree>
    <p:extLst>
      <p:ext uri="{BB962C8B-B14F-4D97-AF65-F5344CB8AC3E}">
        <p14:creationId xmlns:p14="http://schemas.microsoft.com/office/powerpoint/2010/main" val="19178533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hlinkClick r:id="" action="ppaction://hlinkshowjump?jump=endshow"/>
            <a:extLst>
              <a:ext uri="{FF2B5EF4-FFF2-40B4-BE49-F238E27FC236}">
                <a16:creationId xmlns="" xmlns:a16="http://schemas.microsoft.com/office/drawing/2014/main" id="{1E77EB34-7A0E-4688-BD93-0CD97AD6CD7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7" name="Rectangle: Rounded Corners 6">
            <a:extLst>
              <a:ext uri="{FF2B5EF4-FFF2-40B4-BE49-F238E27FC236}">
                <a16:creationId xmlns="" xmlns:a16="http://schemas.microsoft.com/office/drawing/2014/main" id="{DC702CA6-9F6F-458D-8284-D805E6D8FD11}"/>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23.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pic>
        <p:nvPicPr>
          <p:cNvPr id="8" name="Picture 7">
            <a:extLst>
              <a:ext uri="{FF2B5EF4-FFF2-40B4-BE49-F238E27FC236}">
                <a16:creationId xmlns="" xmlns:a16="http://schemas.microsoft.com/office/drawing/2014/main" id="{40D56D13-54A1-452E-B35A-65B1C4D13A3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169237" y="303634"/>
            <a:ext cx="7262223" cy="5958746"/>
          </a:xfrm>
          <a:prstGeom prst="rect">
            <a:avLst/>
          </a:prstGeom>
        </p:spPr>
      </p:pic>
    </p:spTree>
    <p:extLst>
      <p:ext uri="{BB962C8B-B14F-4D97-AF65-F5344CB8AC3E}">
        <p14:creationId xmlns:p14="http://schemas.microsoft.com/office/powerpoint/2010/main" val="194630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aby-PB1637631.jpg"/>
          <p:cNvPicPr>
            <a:picLocks noChangeAspect="1"/>
          </p:cNvPicPr>
          <p:nvPr/>
        </p:nvPicPr>
        <p:blipFill rotWithShape="1">
          <a:blip r:embed="rId2" cstate="print">
            <a:extLst>
              <a:ext uri="{28A0092B-C50C-407E-A947-70E740481C1C}">
                <a14:useLocalDpi xmlns:a14="http://schemas.microsoft.com/office/drawing/2010/main" val="0"/>
              </a:ext>
            </a:extLst>
          </a:blip>
          <a:srcRect t="11476" b="-1"/>
          <a:stretch/>
        </p:blipFill>
        <p:spPr>
          <a:xfrm>
            <a:off x="1" y="1"/>
            <a:ext cx="9906000" cy="6858000"/>
          </a:xfrm>
          <a:prstGeom prst="rect">
            <a:avLst/>
          </a:prstGeom>
        </p:spPr>
      </p:pic>
      <p:pic>
        <p:nvPicPr>
          <p:cNvPr id="6" name="Picture 5">
            <a:hlinkClick r:id="" action="ppaction://hlinkshowjump?jump=endshow"/>
            <a:extLst>
              <a:ext uri="{FF2B5EF4-FFF2-40B4-BE49-F238E27FC236}">
                <a16:creationId xmlns="" xmlns:a16="http://schemas.microsoft.com/office/drawing/2014/main" id="{6065F4FA-2F31-4CAF-B2B3-7C7A76AFC0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7" name="Rectangle: Rounded Corners 6">
            <a:extLst>
              <a:ext uri="{FF2B5EF4-FFF2-40B4-BE49-F238E27FC236}">
                <a16:creationId xmlns="" xmlns:a16="http://schemas.microsoft.com/office/drawing/2014/main" id="{15CC8637-81EC-4025-976B-853BDA747BB3}"/>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24.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
        <p:nvSpPr>
          <p:cNvPr id="8" name="TextBox 7"/>
          <p:cNvSpPr txBox="1"/>
          <p:nvPr/>
        </p:nvSpPr>
        <p:spPr>
          <a:xfrm>
            <a:off x="1182482" y="481740"/>
            <a:ext cx="8167864" cy="2231380"/>
          </a:xfrm>
          <a:prstGeom prst="rect">
            <a:avLst/>
          </a:prstGeom>
          <a:noFill/>
        </p:spPr>
        <p:txBody>
          <a:bodyPr wrap="square" rtlCol="0">
            <a:spAutoFit/>
          </a:bodyPr>
          <a:lstStyle/>
          <a:p>
            <a:pPr>
              <a:lnSpc>
                <a:spcPts val="3360"/>
              </a:lnSpc>
            </a:pPr>
            <a:r>
              <a:rPr lang="en-US" sz="2200" i="1" dirty="0" smtClean="0">
                <a:latin typeface="Arial"/>
                <a:cs typeface="Arial"/>
              </a:rPr>
              <a:t>You saw me before I was born.</a:t>
            </a:r>
          </a:p>
          <a:p>
            <a:pPr>
              <a:lnSpc>
                <a:spcPts val="3360"/>
              </a:lnSpc>
            </a:pPr>
            <a:r>
              <a:rPr lang="en-US" sz="2200" i="1" dirty="0" smtClean="0">
                <a:latin typeface="Arial"/>
                <a:cs typeface="Arial"/>
              </a:rPr>
              <a:t>Every day of my life was recorded in your book.</a:t>
            </a:r>
          </a:p>
          <a:p>
            <a:pPr>
              <a:lnSpc>
                <a:spcPts val="3360"/>
              </a:lnSpc>
            </a:pPr>
            <a:r>
              <a:rPr lang="en-US" sz="2200" i="1" dirty="0" smtClean="0">
                <a:latin typeface="Arial"/>
                <a:cs typeface="Arial"/>
              </a:rPr>
              <a:t>Every moment was laid out before a single day had passed.</a:t>
            </a:r>
          </a:p>
          <a:p>
            <a:pPr>
              <a:lnSpc>
                <a:spcPts val="3360"/>
              </a:lnSpc>
            </a:pPr>
            <a:r>
              <a:rPr lang="en-US" sz="2200" i="1" dirty="0" smtClean="0">
                <a:latin typeface="Arial"/>
                <a:cs typeface="Arial"/>
              </a:rPr>
              <a:t>How precious are your thoughts about me, O God.</a:t>
            </a:r>
            <a:br>
              <a:rPr lang="en-US" sz="2200" i="1" dirty="0" smtClean="0">
                <a:latin typeface="Arial"/>
                <a:cs typeface="Arial"/>
              </a:rPr>
            </a:br>
            <a:r>
              <a:rPr lang="en-US" sz="2200" i="1" dirty="0" smtClean="0">
                <a:latin typeface="Arial"/>
                <a:cs typeface="Arial"/>
              </a:rPr>
              <a:t>They cannot be numbered.</a:t>
            </a:r>
          </a:p>
        </p:txBody>
      </p:sp>
      <p:sp>
        <p:nvSpPr>
          <p:cNvPr id="9" name="Rectangle 8"/>
          <p:cNvSpPr/>
          <p:nvPr/>
        </p:nvSpPr>
        <p:spPr>
          <a:xfrm>
            <a:off x="7333167" y="2687522"/>
            <a:ext cx="1984177" cy="330860"/>
          </a:xfrm>
          <a:prstGeom prst="rect">
            <a:avLst/>
          </a:prstGeom>
        </p:spPr>
        <p:txBody>
          <a:bodyPr wrap="none">
            <a:spAutoFit/>
          </a:bodyPr>
          <a:lstStyle/>
          <a:p>
            <a:pPr algn="r">
              <a:lnSpc>
                <a:spcPts val="1800"/>
              </a:lnSpc>
            </a:pPr>
            <a:r>
              <a:rPr lang="en-US" i="1" dirty="0">
                <a:latin typeface="Arial"/>
                <a:cs typeface="Arial"/>
              </a:rPr>
              <a:t>Psalm 139:16-17</a:t>
            </a:r>
          </a:p>
        </p:txBody>
      </p:sp>
    </p:spTree>
    <p:extLst>
      <p:ext uri="{BB962C8B-B14F-4D97-AF65-F5344CB8AC3E}">
        <p14:creationId xmlns:p14="http://schemas.microsoft.com/office/powerpoint/2010/main" val="16611620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 xmlns:a16="http://schemas.microsoft.com/office/drawing/2014/main" id="{01FCFDD0-5EA7-48C8-BA83-9833394EA64A}"/>
              </a:ext>
            </a:extLst>
          </p:cNvPr>
          <p:cNvSpPr/>
          <p:nvPr/>
        </p:nvSpPr>
        <p:spPr>
          <a:xfrm>
            <a:off x="659214" y="2188217"/>
            <a:ext cx="9019584" cy="1096181"/>
          </a:xfrm>
          <a:prstGeom prst="roundRect">
            <a:avLst/>
          </a:prstGeom>
          <a:solidFill>
            <a:srgbClr val="B0DAF6"/>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 xmlns:a16="http://schemas.microsoft.com/office/drawing/2014/main" id="{22C16F97-729B-4299-A802-AADC49DA0B66}"/>
              </a:ext>
            </a:extLst>
          </p:cNvPr>
          <p:cNvSpPr>
            <a:spLocks noGrp="1"/>
          </p:cNvSpPr>
          <p:nvPr>
            <p:ph type="title"/>
          </p:nvPr>
        </p:nvSpPr>
        <p:spPr/>
        <p:txBody>
          <a:bodyPr/>
          <a:lstStyle/>
          <a:p>
            <a:r>
              <a:rPr lang="en-GB" dirty="0"/>
              <a:t>S</a:t>
            </a:r>
            <a:r>
              <a:rPr lang="en-GB" dirty="0" smtClean="0"/>
              <a:t>piritual</a:t>
            </a:r>
            <a:endParaRPr lang="en-GB" dirty="0"/>
          </a:p>
        </p:txBody>
      </p:sp>
      <p:sp>
        <p:nvSpPr>
          <p:cNvPr id="3" name="Content Placeholder 2">
            <a:extLst>
              <a:ext uri="{FF2B5EF4-FFF2-40B4-BE49-F238E27FC236}">
                <a16:creationId xmlns="" xmlns:a16="http://schemas.microsoft.com/office/drawing/2014/main" id="{27579B02-82F6-4A4E-9764-CC9F4218958E}"/>
              </a:ext>
            </a:extLst>
          </p:cNvPr>
          <p:cNvSpPr>
            <a:spLocks noGrp="1"/>
          </p:cNvSpPr>
          <p:nvPr>
            <p:ph idx="1"/>
          </p:nvPr>
        </p:nvSpPr>
        <p:spPr>
          <a:xfrm>
            <a:off x="702993" y="2253890"/>
            <a:ext cx="9053462" cy="803439"/>
          </a:xfrm>
        </p:spPr>
        <p:txBody>
          <a:bodyPr>
            <a:noAutofit/>
          </a:bodyPr>
          <a:lstStyle/>
          <a:p>
            <a:pPr marL="0" indent="0">
              <a:lnSpc>
                <a:spcPts val="2160"/>
              </a:lnSpc>
              <a:buNone/>
            </a:pPr>
            <a:r>
              <a:rPr lang="en-GB" sz="1800" dirty="0"/>
              <a:t>Show an understanding of how being made in the image and likeness of God informs decisions and actions when building relationships with others, including life-long relationships</a:t>
            </a:r>
            <a:r>
              <a:rPr lang="en-GB" sz="1800" dirty="0" smtClean="0"/>
              <a:t>.</a:t>
            </a:r>
            <a:endParaRPr lang="en-GB" sz="1800" dirty="0"/>
          </a:p>
        </p:txBody>
      </p:sp>
      <p:sp>
        <p:nvSpPr>
          <p:cNvPr id="5" name="Rectangle: Rounded Corners 4">
            <a:extLst>
              <a:ext uri="{FF2B5EF4-FFF2-40B4-BE49-F238E27FC236}">
                <a16:creationId xmlns="" xmlns:a16="http://schemas.microsoft.com/office/drawing/2014/main" id="{C45215A5-37E1-4E9A-AE22-9EA53B7B70F7}"/>
              </a:ext>
            </a:extLst>
          </p:cNvPr>
          <p:cNvSpPr/>
          <p:nvPr/>
        </p:nvSpPr>
        <p:spPr>
          <a:xfrm>
            <a:off x="7845279" y="6417578"/>
            <a:ext cx="201300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25.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
        <p:nvSpPr>
          <p:cNvPr id="7" name="TextBox 6">
            <a:extLst>
              <a:ext uri="{FF2B5EF4-FFF2-40B4-BE49-F238E27FC236}">
                <a16:creationId xmlns="" xmlns:a16="http://schemas.microsoft.com/office/drawing/2014/main" id="{73E09BF2-2CAA-41AB-BD34-361B90A20300}"/>
              </a:ext>
            </a:extLst>
          </p:cNvPr>
          <p:cNvSpPr txBox="1"/>
          <p:nvPr/>
        </p:nvSpPr>
        <p:spPr>
          <a:xfrm>
            <a:off x="681038" y="1486613"/>
            <a:ext cx="3039539"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11" name="Picture 10">
            <a:hlinkClick r:id="" action="ppaction://hlinkshowjump?jump=endshow"/>
            <a:extLst>
              <a:ext uri="{FF2B5EF4-FFF2-40B4-BE49-F238E27FC236}">
                <a16:creationId xmlns="" xmlns:a16="http://schemas.microsoft.com/office/drawing/2014/main" id="{31AFA6FF-4D3D-486C-BAC2-429226BB29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12" name="Picture 11">
            <a:extLst>
              <a:ext uri="{FF2B5EF4-FFF2-40B4-BE49-F238E27FC236}">
                <a16:creationId xmlns="" xmlns:a16="http://schemas.microsoft.com/office/drawing/2014/main" id="{2ACD06D2-B3A2-408C-9000-81E4CD13B96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21589" y="3325618"/>
            <a:ext cx="3892876" cy="3194155"/>
          </a:xfrm>
          <a:prstGeom prst="rect">
            <a:avLst/>
          </a:prstGeom>
          <a:ln>
            <a:noFill/>
          </a:ln>
          <a:effectLst>
            <a:softEdge rad="112500"/>
          </a:effectLst>
        </p:spPr>
      </p:pic>
    </p:spTree>
    <p:extLst>
      <p:ext uri="{BB962C8B-B14F-4D97-AF65-F5344CB8AC3E}">
        <p14:creationId xmlns:p14="http://schemas.microsoft.com/office/powerpoint/2010/main" val="14014511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26A72D9-984B-4A4F-A7A2-C16939E9A288}"/>
              </a:ext>
            </a:extLst>
          </p:cNvPr>
          <p:cNvSpPr>
            <a:spLocks noGrp="1"/>
          </p:cNvSpPr>
          <p:nvPr>
            <p:ph type="title"/>
          </p:nvPr>
        </p:nvSpPr>
        <p:spPr>
          <a:xfrm>
            <a:off x="278891" y="244788"/>
            <a:ext cx="8543925" cy="1325563"/>
          </a:xfrm>
        </p:spPr>
        <p:txBody>
          <a:bodyPr/>
          <a:lstStyle/>
          <a:p>
            <a:r>
              <a:rPr lang="en-GB" dirty="0"/>
              <a:t>Q</a:t>
            </a:r>
            <a:r>
              <a:rPr lang="en-GB" dirty="0" smtClean="0"/>
              <a:t>uestions</a:t>
            </a:r>
            <a:endParaRPr lang="en-GB" dirty="0"/>
          </a:p>
        </p:txBody>
      </p:sp>
      <p:sp>
        <p:nvSpPr>
          <p:cNvPr id="6" name="Content Placeholder 2">
            <a:extLst>
              <a:ext uri="{FF2B5EF4-FFF2-40B4-BE49-F238E27FC236}">
                <a16:creationId xmlns="" xmlns:a16="http://schemas.microsoft.com/office/drawing/2014/main" id="{A0C8D891-784C-4AA4-83A4-4F5718DF7962}"/>
              </a:ext>
            </a:extLst>
          </p:cNvPr>
          <p:cNvSpPr txBox="1">
            <a:spLocks/>
          </p:cNvSpPr>
          <p:nvPr/>
        </p:nvSpPr>
        <p:spPr>
          <a:xfrm>
            <a:off x="278891" y="2001415"/>
            <a:ext cx="5467044" cy="403865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2200"/>
              </a:lnSpc>
              <a:spcBef>
                <a:spcPts val="0"/>
              </a:spcBef>
            </a:pPr>
            <a:r>
              <a:rPr lang="en-GB" sz="1800" dirty="0">
                <a:latin typeface="Arial"/>
              </a:rPr>
              <a:t>What are the characteristics of </a:t>
            </a:r>
            <a:r>
              <a:rPr lang="en-GB" sz="1800" dirty="0" smtClean="0">
                <a:latin typeface="Arial"/>
              </a:rPr>
              <a:t>positive respectful </a:t>
            </a:r>
            <a:r>
              <a:rPr lang="en-GB" sz="1800" dirty="0">
                <a:latin typeface="Arial"/>
              </a:rPr>
              <a:t>relationships</a:t>
            </a:r>
            <a:r>
              <a:rPr lang="en-GB" sz="1800" dirty="0" smtClean="0">
                <a:latin typeface="Arial"/>
              </a:rPr>
              <a:t>?</a:t>
            </a:r>
            <a:br>
              <a:rPr lang="en-GB" sz="1800" dirty="0" smtClean="0">
                <a:latin typeface="Arial"/>
              </a:rPr>
            </a:br>
            <a:r>
              <a:rPr lang="en-GB" sz="1800" dirty="0" smtClean="0">
                <a:latin typeface="Arial"/>
              </a:rPr>
              <a:t>Include </a:t>
            </a:r>
            <a:r>
              <a:rPr lang="en-GB" sz="1800" dirty="0">
                <a:latin typeface="Arial"/>
              </a:rPr>
              <a:t>the different ways that we can make friends and relationships with others? </a:t>
            </a:r>
            <a:r>
              <a:rPr lang="en-GB" sz="1800" dirty="0" smtClean="0">
                <a:latin typeface="Arial"/>
              </a:rPr>
              <a:t>e.g</a:t>
            </a:r>
            <a:r>
              <a:rPr lang="en-GB" sz="1800" dirty="0">
                <a:latin typeface="Arial"/>
              </a:rPr>
              <a:t>. social media </a:t>
            </a:r>
            <a:r>
              <a:rPr lang="en-GB" sz="1800" dirty="0" smtClean="0">
                <a:latin typeface="Arial"/>
              </a:rPr>
              <a:t>platforms.</a:t>
            </a:r>
          </a:p>
          <a:p>
            <a:pPr>
              <a:lnSpc>
                <a:spcPts val="2200"/>
              </a:lnSpc>
              <a:spcBef>
                <a:spcPts val="0"/>
              </a:spcBef>
            </a:pPr>
            <a:endParaRPr lang="en-GB" sz="1800" dirty="0">
              <a:latin typeface="Arial"/>
            </a:endParaRPr>
          </a:p>
          <a:p>
            <a:pPr>
              <a:lnSpc>
                <a:spcPts val="2200"/>
              </a:lnSpc>
              <a:spcBef>
                <a:spcPts val="0"/>
              </a:spcBef>
            </a:pPr>
            <a:r>
              <a:rPr lang="en-GB" sz="1800" dirty="0" smtClean="0">
                <a:latin typeface="Arial"/>
              </a:rPr>
              <a:t>When </a:t>
            </a:r>
            <a:r>
              <a:rPr lang="en-GB" sz="1800" dirty="0">
                <a:latin typeface="Arial"/>
              </a:rPr>
              <a:t>making friends on-line we should be cautious of the information we share and how it could be used: positively or negatively.</a:t>
            </a:r>
          </a:p>
          <a:p>
            <a:pPr>
              <a:lnSpc>
                <a:spcPts val="2200"/>
              </a:lnSpc>
              <a:spcBef>
                <a:spcPts val="0"/>
              </a:spcBef>
            </a:pPr>
            <a:endParaRPr lang="en-GB" sz="1800" dirty="0">
              <a:latin typeface="Arial"/>
            </a:endParaRPr>
          </a:p>
          <a:p>
            <a:pPr>
              <a:lnSpc>
                <a:spcPts val="2200"/>
              </a:lnSpc>
              <a:spcBef>
                <a:spcPts val="0"/>
              </a:spcBef>
            </a:pPr>
            <a:r>
              <a:rPr lang="en-GB" sz="1800" dirty="0">
                <a:latin typeface="Arial"/>
              </a:rPr>
              <a:t>When building relationships on-line, how can we recognise risks, such as inappropriate images, language and behaviour, and to who and how </a:t>
            </a:r>
            <a:r>
              <a:rPr lang="en-GB" sz="1800" dirty="0" smtClean="0">
                <a:latin typeface="Arial"/>
              </a:rPr>
              <a:t>we would </a:t>
            </a:r>
            <a:r>
              <a:rPr lang="en-GB" sz="1800" dirty="0">
                <a:latin typeface="Arial"/>
              </a:rPr>
              <a:t>report these?</a:t>
            </a:r>
          </a:p>
        </p:txBody>
      </p:sp>
      <p:sp>
        <p:nvSpPr>
          <p:cNvPr id="7" name="Rectangle: Rounded Corners 6">
            <a:extLst>
              <a:ext uri="{FF2B5EF4-FFF2-40B4-BE49-F238E27FC236}">
                <a16:creationId xmlns="" xmlns:a16="http://schemas.microsoft.com/office/drawing/2014/main" id="{261485A3-44CB-4447-9A68-C5C6465B4122}"/>
              </a:ext>
            </a:extLst>
          </p:cNvPr>
          <p:cNvSpPr/>
          <p:nvPr/>
        </p:nvSpPr>
        <p:spPr>
          <a:xfrm>
            <a:off x="7872544" y="6417578"/>
            <a:ext cx="198574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26.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pic>
        <p:nvPicPr>
          <p:cNvPr id="11" name="Picture 10">
            <a:hlinkClick r:id="" action="ppaction://hlinkshowjump?jump=endshow"/>
            <a:extLst>
              <a:ext uri="{FF2B5EF4-FFF2-40B4-BE49-F238E27FC236}">
                <a16:creationId xmlns="" xmlns:a16="http://schemas.microsoft.com/office/drawing/2014/main" id="{20681947-F01F-443C-877E-D96126801A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4" name="Picture 3">
            <a:extLst>
              <a:ext uri="{FF2B5EF4-FFF2-40B4-BE49-F238E27FC236}">
                <a16:creationId xmlns="" xmlns:a16="http://schemas.microsoft.com/office/drawing/2014/main" id="{728C6549-CA52-4795-963B-5ABB41F33A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9979" y="2001415"/>
            <a:ext cx="3659196" cy="3004763"/>
          </a:xfrm>
          <a:prstGeom prst="rect">
            <a:avLst/>
          </a:prstGeom>
          <a:ln>
            <a:noFill/>
          </a:ln>
          <a:effectLst>
            <a:softEdge rad="112500"/>
          </a:effectLst>
        </p:spPr>
      </p:pic>
    </p:spTree>
    <p:extLst>
      <p:ext uri="{BB962C8B-B14F-4D97-AF65-F5344CB8AC3E}">
        <p14:creationId xmlns:p14="http://schemas.microsoft.com/office/powerpoint/2010/main" val="25381275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26A72D9-984B-4A4F-A7A2-C16939E9A288}"/>
              </a:ext>
            </a:extLst>
          </p:cNvPr>
          <p:cNvSpPr>
            <a:spLocks noGrp="1"/>
          </p:cNvSpPr>
          <p:nvPr>
            <p:ph type="title"/>
          </p:nvPr>
        </p:nvSpPr>
        <p:spPr>
          <a:xfrm>
            <a:off x="278891" y="244788"/>
            <a:ext cx="8543925" cy="1325563"/>
          </a:xfrm>
        </p:spPr>
        <p:txBody>
          <a:bodyPr/>
          <a:lstStyle/>
          <a:p>
            <a:r>
              <a:rPr lang="en-GB" dirty="0"/>
              <a:t>Questions </a:t>
            </a:r>
            <a:r>
              <a:rPr lang="en-GB" sz="2800" dirty="0"/>
              <a:t>(</a:t>
            </a:r>
            <a:r>
              <a:rPr lang="en-GB" sz="2800" dirty="0" smtClean="0"/>
              <a:t>continued)</a:t>
            </a:r>
            <a:endParaRPr lang="en-GB" sz="2800" dirty="0"/>
          </a:p>
        </p:txBody>
      </p:sp>
      <p:sp>
        <p:nvSpPr>
          <p:cNvPr id="6" name="Content Placeholder 2">
            <a:extLst>
              <a:ext uri="{FF2B5EF4-FFF2-40B4-BE49-F238E27FC236}">
                <a16:creationId xmlns:a16="http://schemas.microsoft.com/office/drawing/2014/main" xmlns="" id="{A0C8D891-784C-4AA4-83A4-4F5718DF7962}"/>
              </a:ext>
            </a:extLst>
          </p:cNvPr>
          <p:cNvSpPr txBox="1">
            <a:spLocks/>
          </p:cNvSpPr>
          <p:nvPr/>
        </p:nvSpPr>
        <p:spPr>
          <a:xfrm>
            <a:off x="278891" y="2001415"/>
            <a:ext cx="5467044" cy="48134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sz="1400" dirty="0">
              <a:latin typeface="Arial"/>
            </a:endParaRPr>
          </a:p>
        </p:txBody>
      </p:sp>
      <p:sp>
        <p:nvSpPr>
          <p:cNvPr id="7" name="Rectangle: Rounded Corners 6">
            <a:extLst>
              <a:ext uri="{FF2B5EF4-FFF2-40B4-BE49-F238E27FC236}">
                <a16:creationId xmlns:a16="http://schemas.microsoft.com/office/drawing/2014/main" xmlns="" id="{261485A3-44CB-4447-9A68-C5C6465B4122}"/>
              </a:ext>
            </a:extLst>
          </p:cNvPr>
          <p:cNvSpPr/>
          <p:nvPr/>
        </p:nvSpPr>
        <p:spPr>
          <a:xfrm>
            <a:off x="7872544" y="6417578"/>
            <a:ext cx="198574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27.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pic>
        <p:nvPicPr>
          <p:cNvPr id="11" name="Picture 10">
            <a:hlinkClick r:id="" action="ppaction://hlinkshowjump?jump=endshow"/>
            <a:extLst>
              <a:ext uri="{FF2B5EF4-FFF2-40B4-BE49-F238E27FC236}">
                <a16:creationId xmlns:a16="http://schemas.microsoft.com/office/drawing/2014/main" xmlns="" id="{20681947-F01F-443C-877E-D96126801A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4" name="Picture 3">
            <a:extLst>
              <a:ext uri="{FF2B5EF4-FFF2-40B4-BE49-F238E27FC236}">
                <a16:creationId xmlns:a16="http://schemas.microsoft.com/office/drawing/2014/main" xmlns="" id="{728C6549-CA52-4795-963B-5ABB41F33A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9979" y="2001415"/>
            <a:ext cx="3659196" cy="3004763"/>
          </a:xfrm>
          <a:prstGeom prst="rect">
            <a:avLst/>
          </a:prstGeom>
          <a:ln>
            <a:noFill/>
          </a:ln>
          <a:effectLst>
            <a:softEdge rad="112500"/>
          </a:effectLst>
        </p:spPr>
      </p:pic>
      <p:sp>
        <p:nvSpPr>
          <p:cNvPr id="9" name="TextBox 8">
            <a:extLst>
              <a:ext uri="{FF2B5EF4-FFF2-40B4-BE49-F238E27FC236}">
                <a16:creationId xmlns:a16="http://schemas.microsoft.com/office/drawing/2014/main" xmlns="" id="{E610667D-81C8-4F74-986E-CC5222B825FB}"/>
              </a:ext>
            </a:extLst>
          </p:cNvPr>
          <p:cNvSpPr txBox="1"/>
          <p:nvPr/>
        </p:nvSpPr>
        <p:spPr>
          <a:xfrm>
            <a:off x="342506" y="1531290"/>
            <a:ext cx="5252372" cy="4147717"/>
          </a:xfrm>
          <a:prstGeom prst="rect">
            <a:avLst/>
          </a:prstGeom>
          <a:noFill/>
        </p:spPr>
        <p:txBody>
          <a:bodyPr wrap="square">
            <a:spAutoFit/>
          </a:bodyPr>
          <a:lstStyle/>
          <a:p>
            <a:pPr marL="285750" indent="-285750" algn="l">
              <a:lnSpc>
                <a:spcPts val="2260"/>
              </a:lnSpc>
              <a:buFont typeface="Arial"/>
              <a:buChar char="•"/>
            </a:pPr>
            <a:r>
              <a:rPr lang="en-GB" b="0" i="0" dirty="0" smtClean="0">
                <a:effectLst/>
                <a:latin typeface="Arial"/>
              </a:rPr>
              <a:t>What </a:t>
            </a:r>
            <a:r>
              <a:rPr lang="en-GB" b="0" i="0" dirty="0">
                <a:effectLst/>
                <a:latin typeface="Arial"/>
              </a:rPr>
              <a:t>sorts of boundaries are appropriate in friendships with peers and others, including in a digital context? If boundaries have been  crossed; such as inappropriate or unsafe contact, how would we report this and where could we get advice? </a:t>
            </a:r>
          </a:p>
          <a:p>
            <a:pPr marL="285750" indent="-285750" algn="l">
              <a:lnSpc>
                <a:spcPts val="2260"/>
              </a:lnSpc>
              <a:buFont typeface="Arial"/>
              <a:buChar char="•"/>
            </a:pPr>
            <a:endParaRPr lang="en-GB" b="0" i="0" dirty="0">
              <a:effectLst/>
              <a:latin typeface="Arial"/>
            </a:endParaRPr>
          </a:p>
          <a:p>
            <a:pPr marL="285750" indent="-285750" algn="l">
              <a:lnSpc>
                <a:spcPts val="2260"/>
              </a:lnSpc>
              <a:buFont typeface="Arial"/>
              <a:buChar char="•"/>
            </a:pPr>
            <a:r>
              <a:rPr lang="en-GB" dirty="0">
                <a:latin typeface="Arial"/>
              </a:rPr>
              <a:t>H</a:t>
            </a:r>
            <a:r>
              <a:rPr lang="en-GB" b="0" i="0" dirty="0" smtClean="0">
                <a:effectLst/>
                <a:latin typeface="Arial"/>
              </a:rPr>
              <a:t>ow </a:t>
            </a:r>
            <a:r>
              <a:rPr lang="en-GB" b="0" i="0" dirty="0">
                <a:effectLst/>
                <a:latin typeface="Arial"/>
              </a:rPr>
              <a:t>can we ensure that we are contributing to the wellbeing of others and are taking steps to avoid seeing negatives; how would this impact </a:t>
            </a:r>
            <a:r>
              <a:rPr lang="en-GB" b="0" i="0" dirty="0" smtClean="0">
                <a:effectLst/>
                <a:latin typeface="Arial"/>
              </a:rPr>
              <a:t>on building </a:t>
            </a:r>
            <a:r>
              <a:rPr lang="en-GB" b="0" i="0" dirty="0">
                <a:effectLst/>
                <a:latin typeface="Arial"/>
              </a:rPr>
              <a:t>positive relationships? </a:t>
            </a:r>
          </a:p>
          <a:p>
            <a:pPr marL="285750" indent="-285750" algn="l">
              <a:lnSpc>
                <a:spcPts val="2260"/>
              </a:lnSpc>
              <a:buFont typeface="Arial"/>
              <a:buChar char="•"/>
            </a:pPr>
            <a:endParaRPr lang="en-GB" dirty="0">
              <a:latin typeface="Arial"/>
            </a:endParaRPr>
          </a:p>
          <a:p>
            <a:pPr marL="285750" indent="-285750" algn="l">
              <a:lnSpc>
                <a:spcPts val="2260"/>
              </a:lnSpc>
              <a:buFont typeface="Arial"/>
              <a:buChar char="•"/>
            </a:pPr>
            <a:r>
              <a:rPr lang="en-GB" dirty="0">
                <a:latin typeface="Arial"/>
              </a:rPr>
              <a:t>H</a:t>
            </a:r>
            <a:r>
              <a:rPr lang="en-GB" b="0" i="0" dirty="0" smtClean="0">
                <a:effectLst/>
                <a:latin typeface="Arial"/>
              </a:rPr>
              <a:t>ow </a:t>
            </a:r>
            <a:r>
              <a:rPr lang="en-GB" b="0" i="0" dirty="0">
                <a:effectLst/>
                <a:latin typeface="Arial"/>
              </a:rPr>
              <a:t>can we discover the presence of </a:t>
            </a:r>
            <a:r>
              <a:rPr lang="en-GB" b="0" i="0" dirty="0" smtClean="0">
                <a:effectLst/>
                <a:latin typeface="Arial"/>
              </a:rPr>
              <a:t>God in family </a:t>
            </a:r>
            <a:r>
              <a:rPr lang="en-GB" b="0" i="0" dirty="0">
                <a:effectLst/>
                <a:latin typeface="Arial"/>
              </a:rPr>
              <a:t>and friends?</a:t>
            </a:r>
            <a:endParaRPr lang="en-GB" dirty="0"/>
          </a:p>
        </p:txBody>
      </p:sp>
    </p:spTree>
    <p:extLst>
      <p:ext uri="{BB962C8B-B14F-4D97-AF65-F5344CB8AC3E}">
        <p14:creationId xmlns:p14="http://schemas.microsoft.com/office/powerpoint/2010/main" val="40332147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10">
            <a:extLst>
              <a:ext uri="{FF2B5EF4-FFF2-40B4-BE49-F238E27FC236}">
                <a16:creationId xmlns="" xmlns:a16="http://schemas.microsoft.com/office/drawing/2014/main" id="{EA24352A-6E76-4B2A-90E3-61B3333C019C}"/>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flipH="1">
            <a:off x="-1" y="-5773"/>
            <a:ext cx="9906001" cy="6863773"/>
          </a:xfrm>
        </p:spPr>
      </p:pic>
      <p:sp>
        <p:nvSpPr>
          <p:cNvPr id="2" name="Title 1">
            <a:extLst>
              <a:ext uri="{FF2B5EF4-FFF2-40B4-BE49-F238E27FC236}">
                <a16:creationId xmlns="" xmlns:a16="http://schemas.microsoft.com/office/drawing/2014/main" id="{E7880068-6DD5-4A04-8A47-45A9D86D4257}"/>
              </a:ext>
            </a:extLst>
          </p:cNvPr>
          <p:cNvSpPr>
            <a:spLocks noGrp="1"/>
          </p:cNvSpPr>
          <p:nvPr>
            <p:ph type="title"/>
          </p:nvPr>
        </p:nvSpPr>
        <p:spPr>
          <a:xfrm>
            <a:off x="5030535" y="130367"/>
            <a:ext cx="4960314" cy="1325563"/>
          </a:xfrm>
        </p:spPr>
        <p:txBody>
          <a:bodyPr/>
          <a:lstStyle/>
          <a:p>
            <a:r>
              <a:rPr lang="en-GB" dirty="0">
                <a:solidFill>
                  <a:schemeClr val="bg1"/>
                </a:solidFill>
              </a:rPr>
              <a:t>Pause and reflect</a:t>
            </a:r>
          </a:p>
        </p:txBody>
      </p:sp>
      <p:sp>
        <p:nvSpPr>
          <p:cNvPr id="6" name="Content Placeholder 2">
            <a:extLst>
              <a:ext uri="{FF2B5EF4-FFF2-40B4-BE49-F238E27FC236}">
                <a16:creationId xmlns="" xmlns:a16="http://schemas.microsoft.com/office/drawing/2014/main" id="{B8D99722-A4EE-4499-AD5B-63612F9F9582}"/>
              </a:ext>
            </a:extLst>
          </p:cNvPr>
          <p:cNvSpPr txBox="1">
            <a:spLocks/>
          </p:cNvSpPr>
          <p:nvPr/>
        </p:nvSpPr>
        <p:spPr>
          <a:xfrm>
            <a:off x="5030534" y="1428922"/>
            <a:ext cx="4658997" cy="485120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400"/>
              </a:lnSpc>
              <a:buNone/>
            </a:pPr>
            <a:r>
              <a:rPr lang="en-GB" sz="1800" dirty="0">
                <a:solidFill>
                  <a:schemeClr val="bg1"/>
                </a:solidFill>
                <a:latin typeface="Arial"/>
              </a:rPr>
              <a:t>God of </a:t>
            </a:r>
            <a:r>
              <a:rPr lang="en-GB" sz="1800" dirty="0" smtClean="0">
                <a:solidFill>
                  <a:schemeClr val="bg1"/>
                </a:solidFill>
                <a:latin typeface="Arial"/>
              </a:rPr>
              <a:t>generous </a:t>
            </a:r>
            <a:r>
              <a:rPr lang="en-GB" sz="1800" dirty="0">
                <a:solidFill>
                  <a:schemeClr val="bg1"/>
                </a:solidFill>
                <a:latin typeface="Arial"/>
              </a:rPr>
              <a:t>and </a:t>
            </a:r>
            <a:r>
              <a:rPr lang="en-GB" sz="1800" dirty="0" smtClean="0">
                <a:solidFill>
                  <a:schemeClr val="bg1"/>
                </a:solidFill>
                <a:latin typeface="Arial"/>
              </a:rPr>
              <a:t>abundant love</a:t>
            </a:r>
            <a:r>
              <a:rPr lang="en-GB" sz="1800" dirty="0">
                <a:solidFill>
                  <a:schemeClr val="bg1"/>
                </a:solidFill>
                <a:latin typeface="Arial"/>
              </a:rPr>
              <a:t>, </a:t>
            </a:r>
            <a:r>
              <a:rPr lang="en-GB" sz="1800" dirty="0" smtClean="0">
                <a:solidFill>
                  <a:schemeClr val="bg1"/>
                </a:solidFill>
                <a:latin typeface="Arial"/>
              </a:rPr>
              <a:t/>
            </a:r>
            <a:br>
              <a:rPr lang="en-GB" sz="1800" dirty="0" smtClean="0">
                <a:solidFill>
                  <a:schemeClr val="bg1"/>
                </a:solidFill>
                <a:latin typeface="Arial"/>
              </a:rPr>
            </a:br>
            <a:r>
              <a:rPr lang="en-GB" sz="1800" dirty="0" smtClean="0">
                <a:solidFill>
                  <a:schemeClr val="bg1"/>
                </a:solidFill>
                <a:latin typeface="Arial"/>
              </a:rPr>
              <a:t>be </a:t>
            </a:r>
            <a:r>
              <a:rPr lang="en-GB" sz="1800" dirty="0">
                <a:solidFill>
                  <a:schemeClr val="bg1"/>
                </a:solidFill>
                <a:latin typeface="Arial"/>
              </a:rPr>
              <a:t>with us as we continue our Christian journey. </a:t>
            </a:r>
            <a:r>
              <a:rPr lang="en-GB" sz="1800" dirty="0" smtClean="0">
                <a:solidFill>
                  <a:schemeClr val="bg1"/>
                </a:solidFill>
                <a:latin typeface="Arial"/>
              </a:rPr>
              <a:t/>
            </a:r>
            <a:br>
              <a:rPr lang="en-GB" sz="1800" dirty="0" smtClean="0">
                <a:solidFill>
                  <a:schemeClr val="bg1"/>
                </a:solidFill>
                <a:latin typeface="Arial"/>
              </a:rPr>
            </a:br>
            <a:r>
              <a:rPr lang="en-GB" sz="1800" dirty="0" smtClean="0">
                <a:solidFill>
                  <a:schemeClr val="bg1"/>
                </a:solidFill>
                <a:latin typeface="Arial"/>
              </a:rPr>
              <a:t>Help </a:t>
            </a:r>
            <a:r>
              <a:rPr lang="en-GB" sz="1800" dirty="0">
                <a:solidFill>
                  <a:schemeClr val="bg1"/>
                </a:solidFill>
                <a:latin typeface="Arial"/>
              </a:rPr>
              <a:t>us to  follow in the footsteps of Jesus and may it be said of us, as of the </a:t>
            </a:r>
            <a:r>
              <a:rPr lang="en-GB" sz="1800" dirty="0" smtClean="0">
                <a:solidFill>
                  <a:schemeClr val="bg1"/>
                </a:solidFill>
                <a:latin typeface="Arial"/>
              </a:rPr>
              <a:t>‘first Christians’, “see </a:t>
            </a:r>
            <a:r>
              <a:rPr lang="en-GB" sz="1800" dirty="0">
                <a:solidFill>
                  <a:schemeClr val="bg1"/>
                </a:solidFill>
                <a:latin typeface="Arial"/>
              </a:rPr>
              <a:t>how these Christians love one another</a:t>
            </a:r>
            <a:r>
              <a:rPr lang="en-GB" sz="1800" dirty="0" smtClean="0">
                <a:solidFill>
                  <a:schemeClr val="bg1"/>
                </a:solidFill>
                <a:latin typeface="Arial"/>
              </a:rPr>
              <a:t>.” </a:t>
            </a:r>
            <a:endParaRPr lang="en-GB" sz="1800" dirty="0">
              <a:solidFill>
                <a:schemeClr val="bg1"/>
              </a:solidFill>
              <a:latin typeface="Arial"/>
            </a:endParaRPr>
          </a:p>
          <a:p>
            <a:pPr marL="0" indent="0">
              <a:lnSpc>
                <a:spcPts val="2400"/>
              </a:lnSpc>
              <a:buNone/>
              <a:tabLst>
                <a:tab pos="536575" algn="l"/>
              </a:tabLst>
            </a:pPr>
            <a:r>
              <a:rPr lang="en-GB" sz="1800" dirty="0">
                <a:solidFill>
                  <a:schemeClr val="bg1"/>
                </a:solidFill>
                <a:latin typeface="Arial"/>
              </a:rPr>
              <a:t>We begin by making the Sign of the Cross</a:t>
            </a:r>
            <a:r>
              <a:rPr lang="en-GB" sz="1800" dirty="0" smtClean="0">
                <a:solidFill>
                  <a:schemeClr val="bg1"/>
                </a:solidFill>
                <a:latin typeface="Arial"/>
              </a:rPr>
              <a:t>.</a:t>
            </a:r>
          </a:p>
          <a:p>
            <a:pPr marL="0" indent="0">
              <a:lnSpc>
                <a:spcPts val="2400"/>
              </a:lnSpc>
              <a:buNone/>
              <a:tabLst>
                <a:tab pos="536575" algn="l"/>
              </a:tabLst>
            </a:pPr>
            <a:r>
              <a:rPr lang="en-GB" sz="1800" dirty="0">
                <a:solidFill>
                  <a:schemeClr val="bg1"/>
                </a:solidFill>
                <a:latin typeface="Arial"/>
              </a:rPr>
              <a:t>	</a:t>
            </a:r>
            <a:r>
              <a:rPr lang="en-GB" sz="1800" dirty="0" smtClean="0">
                <a:solidFill>
                  <a:schemeClr val="bg1"/>
                </a:solidFill>
                <a:latin typeface="Arial"/>
              </a:rPr>
              <a:t>“In </a:t>
            </a:r>
            <a:r>
              <a:rPr lang="en-GB" sz="1800" dirty="0">
                <a:solidFill>
                  <a:schemeClr val="bg1"/>
                </a:solidFill>
                <a:latin typeface="Arial"/>
              </a:rPr>
              <a:t>the name of the Father</a:t>
            </a:r>
            <a:r>
              <a:rPr lang="en-GB" sz="1800" dirty="0" smtClean="0">
                <a:solidFill>
                  <a:schemeClr val="bg1"/>
                </a:solidFill>
                <a:latin typeface="Arial"/>
              </a:rPr>
              <a:t>,</a:t>
            </a:r>
            <a:br>
              <a:rPr lang="en-GB" sz="1800" dirty="0" smtClean="0">
                <a:solidFill>
                  <a:schemeClr val="bg1"/>
                </a:solidFill>
                <a:latin typeface="Arial"/>
              </a:rPr>
            </a:br>
            <a:r>
              <a:rPr lang="en-GB" sz="1800" dirty="0" smtClean="0">
                <a:solidFill>
                  <a:schemeClr val="bg1"/>
                </a:solidFill>
                <a:latin typeface="Arial"/>
              </a:rPr>
              <a:t>	and </a:t>
            </a:r>
            <a:r>
              <a:rPr lang="en-GB" sz="1800" dirty="0">
                <a:solidFill>
                  <a:schemeClr val="bg1"/>
                </a:solidFill>
                <a:latin typeface="Arial"/>
              </a:rPr>
              <a:t>of the </a:t>
            </a:r>
            <a:r>
              <a:rPr lang="en-GB" sz="1800" dirty="0" smtClean="0">
                <a:solidFill>
                  <a:schemeClr val="bg1"/>
                </a:solidFill>
                <a:latin typeface="Arial"/>
              </a:rPr>
              <a:t>Son</a:t>
            </a:r>
            <a:br>
              <a:rPr lang="en-GB" sz="1800" dirty="0" smtClean="0">
                <a:solidFill>
                  <a:schemeClr val="bg1"/>
                </a:solidFill>
                <a:latin typeface="Arial"/>
              </a:rPr>
            </a:br>
            <a:r>
              <a:rPr lang="en-GB" sz="1800" dirty="0" smtClean="0">
                <a:solidFill>
                  <a:schemeClr val="bg1"/>
                </a:solidFill>
                <a:latin typeface="Arial"/>
              </a:rPr>
              <a:t>	and </a:t>
            </a:r>
            <a:r>
              <a:rPr lang="en-GB" sz="1800" dirty="0">
                <a:solidFill>
                  <a:schemeClr val="bg1"/>
                </a:solidFill>
                <a:latin typeface="Arial"/>
              </a:rPr>
              <a:t>of the Holy </a:t>
            </a:r>
            <a:r>
              <a:rPr lang="en-GB" sz="1800" dirty="0" smtClean="0">
                <a:solidFill>
                  <a:schemeClr val="bg1"/>
                </a:solidFill>
                <a:latin typeface="Arial"/>
              </a:rPr>
              <a:t>Spirit.</a:t>
            </a:r>
          </a:p>
          <a:p>
            <a:pPr marL="0" indent="0">
              <a:lnSpc>
                <a:spcPts val="2400"/>
              </a:lnSpc>
              <a:buNone/>
              <a:tabLst>
                <a:tab pos="536575" algn="l"/>
              </a:tabLst>
            </a:pPr>
            <a:r>
              <a:rPr lang="en-GB" sz="1800" dirty="0" smtClean="0">
                <a:solidFill>
                  <a:schemeClr val="bg1"/>
                </a:solidFill>
                <a:latin typeface="Arial"/>
              </a:rPr>
              <a:t>	Amen</a:t>
            </a:r>
            <a:r>
              <a:rPr lang="en-GB" sz="1800" dirty="0">
                <a:solidFill>
                  <a:schemeClr val="bg1"/>
                </a:solidFill>
                <a:latin typeface="Arial"/>
              </a:rPr>
              <a:t>.”</a:t>
            </a:r>
          </a:p>
        </p:txBody>
      </p:sp>
      <p:pic>
        <p:nvPicPr>
          <p:cNvPr id="8" name="Picture 7">
            <a:hlinkClick r:id="" action="ppaction://hlinkshowjump?jump=endshow"/>
            <a:extLst>
              <a:ext uri="{FF2B5EF4-FFF2-40B4-BE49-F238E27FC236}">
                <a16:creationId xmlns="" xmlns:a16="http://schemas.microsoft.com/office/drawing/2014/main" id="{E0DD90EC-901C-4565-9700-4791C4A0AD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12630" y="6393233"/>
            <a:ext cx="227778" cy="280342"/>
          </a:xfrm>
          <a:prstGeom prst="rect">
            <a:avLst/>
          </a:prstGeom>
        </p:spPr>
      </p:pic>
    </p:spTree>
    <p:extLst>
      <p:ext uri="{BB962C8B-B14F-4D97-AF65-F5344CB8AC3E}">
        <p14:creationId xmlns:p14="http://schemas.microsoft.com/office/powerpoint/2010/main" val="31861420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 xmlns:a16="http://schemas.microsoft.com/office/drawing/2014/main" id="{C49461FA-E042-45B0-9750-F45DE6CED1C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3466" y="1160360"/>
            <a:ext cx="8283820" cy="5042384"/>
          </a:xfrm>
        </p:spPr>
      </p:pic>
      <p:pic>
        <p:nvPicPr>
          <p:cNvPr id="8" name="Picture 7">
            <a:hlinkClick r:id="" action="ppaction://hlinkshowjump?jump=endshow"/>
            <a:extLst>
              <a:ext uri="{FF2B5EF4-FFF2-40B4-BE49-F238E27FC236}">
                <a16:creationId xmlns="" xmlns:a16="http://schemas.microsoft.com/office/drawing/2014/main" id="{DC1A0FD5-4A21-445F-9800-68018400E9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 name="Rectangle: Rounded Corners 8">
            <a:extLst>
              <a:ext uri="{FF2B5EF4-FFF2-40B4-BE49-F238E27FC236}">
                <a16:creationId xmlns="" xmlns:a16="http://schemas.microsoft.com/office/drawing/2014/main" id="{B7DDF328-3CB5-4298-BB80-6902BD8CAD8D}"/>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29. A </a:t>
            </a:r>
            <a:r>
              <a:rPr lang="en-GB" sz="1000" dirty="0">
                <a:solidFill>
                  <a:schemeClr val="tx1"/>
                </a:solidFill>
                <a:latin typeface="Arial"/>
                <a:cs typeface="Arial"/>
              </a:rPr>
              <a:t>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
        <p:nvSpPr>
          <p:cNvPr id="10" name="Title 1">
            <a:extLst>
              <a:ext uri="{FF2B5EF4-FFF2-40B4-BE49-F238E27FC236}">
                <a16:creationId xmlns="" xmlns:a16="http://schemas.microsoft.com/office/drawing/2014/main" id="{56362830-D1FD-40EF-9AFA-A7328C2BA59A}"/>
              </a:ext>
            </a:extLst>
          </p:cNvPr>
          <p:cNvSpPr>
            <a:spLocks noGrp="1"/>
          </p:cNvSpPr>
          <p:nvPr>
            <p:ph type="title"/>
          </p:nvPr>
        </p:nvSpPr>
        <p:spPr>
          <a:xfrm>
            <a:off x="304602" y="107189"/>
            <a:ext cx="9417915" cy="1025777"/>
          </a:xfrm>
        </p:spPr>
        <p:txBody>
          <a:bodyPr>
            <a:normAutofit/>
          </a:bodyPr>
          <a:lstStyle/>
          <a:p>
            <a:r>
              <a:rPr lang="en-GB" sz="2800" dirty="0"/>
              <a:t>The Beatitudes in the Gospel of Matthew 5:3-10</a:t>
            </a:r>
          </a:p>
        </p:txBody>
      </p:sp>
      <p:sp>
        <p:nvSpPr>
          <p:cNvPr id="11" name="Rectangle 10">
            <a:extLst>
              <a:ext uri="{FF2B5EF4-FFF2-40B4-BE49-F238E27FC236}">
                <a16:creationId xmlns="" xmlns:a16="http://schemas.microsoft.com/office/drawing/2014/main" id="{79D1A5D2-A9C7-4A2F-98CC-F6D56B7EB565}"/>
              </a:ext>
            </a:extLst>
          </p:cNvPr>
          <p:cNvSpPr/>
          <p:nvPr/>
        </p:nvSpPr>
        <p:spPr>
          <a:xfrm>
            <a:off x="688422" y="1871205"/>
            <a:ext cx="7740767" cy="1138773"/>
          </a:xfrm>
          <a:prstGeom prst="rect">
            <a:avLst/>
          </a:prstGeom>
        </p:spPr>
        <p:txBody>
          <a:bodyPr wrap="square">
            <a:spAutoFit/>
          </a:bodyPr>
          <a:lstStyle/>
          <a:p>
            <a:pPr marL="270510" marR="382905">
              <a:lnSpc>
                <a:spcPts val="2040"/>
              </a:lnSpc>
              <a:spcAft>
                <a:spcPts val="1200"/>
              </a:spcAft>
            </a:pPr>
            <a:r>
              <a:rPr lang="en-GB" sz="1700" dirty="0">
                <a:latin typeface="Arial"/>
                <a:ea typeface="Times New Roman" panose="02020603050405020304" pitchFamily="18" charset="0"/>
                <a:cs typeface="Calibri" panose="020F0502020204030204" pitchFamily="34" charset="0"/>
              </a:rPr>
              <a:t>The poor include both literally poor people, in need of basic necessities, and figuratively poor people, who are aware of their spiritual poverty, people who acknowledge their need and utter dependence upon God. The reward mentioned here is nothing less than the kingdom of heaven. </a:t>
            </a:r>
            <a:endParaRPr lang="en-GB" sz="1700" dirty="0">
              <a:latin typeface="Arial"/>
              <a:ea typeface="Calibri" panose="020F0502020204030204" pitchFamily="34" charset="0"/>
              <a:cs typeface="Times New Roman" panose="02020603050405020304" pitchFamily="18" charset="0"/>
            </a:endParaRPr>
          </a:p>
        </p:txBody>
      </p:sp>
      <p:sp>
        <p:nvSpPr>
          <p:cNvPr id="13" name="TextBox 12">
            <a:extLst>
              <a:ext uri="{FF2B5EF4-FFF2-40B4-BE49-F238E27FC236}">
                <a16:creationId xmlns="" xmlns:a16="http://schemas.microsoft.com/office/drawing/2014/main" id="{6A01A88B-06A6-4077-A2CD-980F15754D54}"/>
              </a:ext>
            </a:extLst>
          </p:cNvPr>
          <p:cNvSpPr txBox="1"/>
          <p:nvPr/>
        </p:nvSpPr>
        <p:spPr>
          <a:xfrm>
            <a:off x="688421" y="1471424"/>
            <a:ext cx="7880696" cy="369332"/>
          </a:xfrm>
          <a:prstGeom prst="rect">
            <a:avLst/>
          </a:prstGeom>
          <a:noFill/>
        </p:spPr>
        <p:txBody>
          <a:bodyPr wrap="none" rtlCol="0">
            <a:spAutoFit/>
          </a:bodyPr>
          <a:lstStyle/>
          <a:p>
            <a:r>
              <a:rPr lang="en-GB" dirty="0">
                <a:solidFill>
                  <a:srgbClr val="7030A0"/>
                </a:solidFill>
                <a:latin typeface="Arial"/>
              </a:rPr>
              <a:t>1. </a:t>
            </a:r>
            <a:r>
              <a:rPr lang="en-GB" b="1" dirty="0">
                <a:solidFill>
                  <a:srgbClr val="7030A0"/>
                </a:solidFill>
                <a:latin typeface="Arial"/>
                <a:ea typeface="Times New Roman" panose="02020603050405020304" pitchFamily="18" charset="0"/>
                <a:cs typeface="Calibri" panose="020F0502020204030204" pitchFamily="34" charset="0"/>
              </a:rPr>
              <a:t>“Blessed are the poor in spirit, for theirs is the kingdom of heaven.”</a:t>
            </a:r>
            <a:endParaRPr lang="en-GB" dirty="0"/>
          </a:p>
        </p:txBody>
      </p:sp>
      <p:sp>
        <p:nvSpPr>
          <p:cNvPr id="14" name="Rectangle 13">
            <a:extLst>
              <a:ext uri="{FF2B5EF4-FFF2-40B4-BE49-F238E27FC236}">
                <a16:creationId xmlns="" xmlns:a16="http://schemas.microsoft.com/office/drawing/2014/main" id="{2750AF4A-8EAF-4799-AAC2-6316BD39F144}"/>
              </a:ext>
            </a:extLst>
          </p:cNvPr>
          <p:cNvSpPr/>
          <p:nvPr/>
        </p:nvSpPr>
        <p:spPr>
          <a:xfrm>
            <a:off x="688421" y="3162125"/>
            <a:ext cx="7689932" cy="385490"/>
          </a:xfrm>
          <a:prstGeom prst="rect">
            <a:avLst/>
          </a:prstGeom>
        </p:spPr>
        <p:txBody>
          <a:bodyPr wrap="square">
            <a:spAutoFit/>
          </a:bodyPr>
          <a:lstStyle/>
          <a:p>
            <a:pPr marL="270510" marR="382905" algn="just">
              <a:lnSpc>
                <a:spcPct val="107000"/>
              </a:lnSpc>
              <a:spcAft>
                <a:spcPts val="1200"/>
              </a:spcAft>
            </a:pPr>
            <a:r>
              <a:rPr lang="en-GB" b="1" dirty="0">
                <a:solidFill>
                  <a:srgbClr val="0070C0"/>
                </a:solidFill>
                <a:latin typeface="Arial"/>
                <a:ea typeface="Times New Roman" panose="02020603050405020304" pitchFamily="18" charset="0"/>
                <a:cs typeface="Calibri" panose="020F0502020204030204" pitchFamily="34" charset="0"/>
              </a:rPr>
              <a:t>What do we consider to be our family’s greatest riches?</a:t>
            </a:r>
            <a:endParaRPr lang="en-GB" sz="1400" dirty="0">
              <a:latin typeface="Arial"/>
              <a:ea typeface="Calibri" panose="020F0502020204030204" pitchFamily="34" charset="0"/>
              <a:cs typeface="Times New Roman" panose="02020603050405020304" pitchFamily="18" charset="0"/>
            </a:endParaRPr>
          </a:p>
        </p:txBody>
      </p:sp>
      <p:sp>
        <p:nvSpPr>
          <p:cNvPr id="15" name="TextBox 14">
            <a:extLst>
              <a:ext uri="{FF2B5EF4-FFF2-40B4-BE49-F238E27FC236}">
                <a16:creationId xmlns="" xmlns:a16="http://schemas.microsoft.com/office/drawing/2014/main" id="{11DB2422-6E6C-4686-B946-B1327985A340}"/>
              </a:ext>
            </a:extLst>
          </p:cNvPr>
          <p:cNvSpPr txBox="1"/>
          <p:nvPr/>
        </p:nvSpPr>
        <p:spPr>
          <a:xfrm>
            <a:off x="688421" y="3912297"/>
            <a:ext cx="6816026" cy="646331"/>
          </a:xfrm>
          <a:prstGeom prst="rect">
            <a:avLst/>
          </a:prstGeom>
          <a:noFill/>
        </p:spPr>
        <p:txBody>
          <a:bodyPr wrap="none" rtlCol="0">
            <a:spAutoFit/>
          </a:bodyPr>
          <a:lstStyle/>
          <a:p>
            <a:r>
              <a:rPr lang="en-GB" dirty="0">
                <a:solidFill>
                  <a:srgbClr val="7030A0"/>
                </a:solidFill>
                <a:latin typeface="Arial"/>
              </a:rPr>
              <a:t>2. </a:t>
            </a:r>
            <a:r>
              <a:rPr lang="en-GB" b="1" dirty="0">
                <a:solidFill>
                  <a:srgbClr val="7030A0"/>
                </a:solidFill>
                <a:latin typeface="Arial"/>
              </a:rPr>
              <a:t>“Blessed are they who mourn, for they will be comforted.”</a:t>
            </a:r>
            <a:endParaRPr lang="en-GB" dirty="0">
              <a:solidFill>
                <a:srgbClr val="7030A0"/>
              </a:solidFill>
              <a:latin typeface="Arial"/>
            </a:endParaRPr>
          </a:p>
          <a:p>
            <a:endParaRPr lang="en-GB" dirty="0"/>
          </a:p>
        </p:txBody>
      </p:sp>
      <p:sp>
        <p:nvSpPr>
          <p:cNvPr id="16" name="Rectangle 15">
            <a:extLst>
              <a:ext uri="{FF2B5EF4-FFF2-40B4-BE49-F238E27FC236}">
                <a16:creationId xmlns="" xmlns:a16="http://schemas.microsoft.com/office/drawing/2014/main" id="{CB7C9DEA-D44F-4AEC-9C18-058E6AC3785B}"/>
              </a:ext>
            </a:extLst>
          </p:cNvPr>
          <p:cNvSpPr/>
          <p:nvPr/>
        </p:nvSpPr>
        <p:spPr>
          <a:xfrm>
            <a:off x="916040" y="4411101"/>
            <a:ext cx="7513149" cy="1077218"/>
          </a:xfrm>
          <a:prstGeom prst="rect">
            <a:avLst/>
          </a:prstGeom>
        </p:spPr>
        <p:txBody>
          <a:bodyPr wrap="square">
            <a:spAutoFit/>
          </a:bodyPr>
          <a:lstStyle/>
          <a:p>
            <a:pPr>
              <a:lnSpc>
                <a:spcPts val="1920"/>
              </a:lnSpc>
            </a:pPr>
            <a:r>
              <a:rPr lang="en-GB" sz="1600" dirty="0">
                <a:latin typeface="Arial"/>
              </a:rPr>
              <a:t>Those who mourn could be anyone who is sad or experiencing a loss of any kind. Jesus promises comfort for those who suffer. When we suffer we have a choice to make: we can become bitter, or we can become more compassionate to others who are in pain</a:t>
            </a:r>
            <a:r>
              <a:rPr lang="en-GB" sz="1600" b="1" dirty="0">
                <a:latin typeface="Arial"/>
              </a:rPr>
              <a:t>.</a:t>
            </a:r>
            <a:endParaRPr lang="en-GB" sz="1600" dirty="0">
              <a:latin typeface="Arial"/>
            </a:endParaRPr>
          </a:p>
        </p:txBody>
      </p:sp>
      <p:sp>
        <p:nvSpPr>
          <p:cNvPr id="17" name="Rectangle 16">
            <a:extLst>
              <a:ext uri="{FF2B5EF4-FFF2-40B4-BE49-F238E27FC236}">
                <a16:creationId xmlns="" xmlns:a16="http://schemas.microsoft.com/office/drawing/2014/main" id="{1733199D-0A50-41AF-8A56-9C9F0CA30A21}"/>
              </a:ext>
            </a:extLst>
          </p:cNvPr>
          <p:cNvSpPr/>
          <p:nvPr/>
        </p:nvSpPr>
        <p:spPr>
          <a:xfrm>
            <a:off x="688421" y="5647681"/>
            <a:ext cx="6318483" cy="385490"/>
          </a:xfrm>
          <a:prstGeom prst="rect">
            <a:avLst/>
          </a:prstGeom>
        </p:spPr>
        <p:txBody>
          <a:bodyPr wrap="square">
            <a:spAutoFit/>
          </a:bodyPr>
          <a:lstStyle/>
          <a:p>
            <a:pPr marL="270510" marR="382905" algn="just">
              <a:lnSpc>
                <a:spcPct val="107000"/>
              </a:lnSpc>
              <a:spcAft>
                <a:spcPts val="1200"/>
              </a:spcAft>
            </a:pPr>
            <a:r>
              <a:rPr lang="en-GB" b="1" dirty="0">
                <a:solidFill>
                  <a:srgbClr val="0070C0"/>
                </a:solidFill>
                <a:latin typeface="Arial"/>
                <a:ea typeface="Times New Roman" panose="02020603050405020304" pitchFamily="18" charset="0"/>
                <a:cs typeface="Calibri" panose="020F0502020204030204" pitchFamily="34" charset="0"/>
              </a:rPr>
              <a:t>How do we find comfort in our family?</a:t>
            </a:r>
            <a:endParaRPr lang="en-GB" sz="1400" dirty="0">
              <a:latin typeface="Arial"/>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358332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 xmlns:a16="http://schemas.microsoft.com/office/drawing/2014/main" id="{C49461FA-E042-45B0-9750-F45DE6CED1C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3466" y="1160360"/>
            <a:ext cx="8283820" cy="5042384"/>
          </a:xfrm>
        </p:spPr>
      </p:pic>
      <p:pic>
        <p:nvPicPr>
          <p:cNvPr id="8" name="Picture 7">
            <a:hlinkClick r:id="" action="ppaction://hlinkshowjump?jump=endshow"/>
            <a:extLst>
              <a:ext uri="{FF2B5EF4-FFF2-40B4-BE49-F238E27FC236}">
                <a16:creationId xmlns="" xmlns:a16="http://schemas.microsoft.com/office/drawing/2014/main" id="{DC1A0FD5-4A21-445F-9800-68018400E9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 name="Rectangle: Rounded Corners 8">
            <a:extLst>
              <a:ext uri="{FF2B5EF4-FFF2-40B4-BE49-F238E27FC236}">
                <a16:creationId xmlns="" xmlns:a16="http://schemas.microsoft.com/office/drawing/2014/main" id="{B7DDF328-3CB5-4298-BB80-6902BD8CAD8D}"/>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30.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
        <p:nvSpPr>
          <p:cNvPr id="10" name="Title 1">
            <a:extLst>
              <a:ext uri="{FF2B5EF4-FFF2-40B4-BE49-F238E27FC236}">
                <a16:creationId xmlns="" xmlns:a16="http://schemas.microsoft.com/office/drawing/2014/main" id="{56362830-D1FD-40EF-9AFA-A7328C2BA59A}"/>
              </a:ext>
            </a:extLst>
          </p:cNvPr>
          <p:cNvSpPr>
            <a:spLocks noGrp="1"/>
          </p:cNvSpPr>
          <p:nvPr>
            <p:ph type="title"/>
          </p:nvPr>
        </p:nvSpPr>
        <p:spPr>
          <a:xfrm>
            <a:off x="304602" y="38319"/>
            <a:ext cx="9376683" cy="1066713"/>
          </a:xfrm>
        </p:spPr>
        <p:txBody>
          <a:bodyPr>
            <a:normAutofit/>
          </a:bodyPr>
          <a:lstStyle/>
          <a:p>
            <a:r>
              <a:rPr lang="en-GB" sz="2800" dirty="0"/>
              <a:t>The Beatitudes in the Gospel of Matthew 5:3-10</a:t>
            </a:r>
          </a:p>
        </p:txBody>
      </p:sp>
      <p:sp>
        <p:nvSpPr>
          <p:cNvPr id="11" name="Rectangle 10">
            <a:extLst>
              <a:ext uri="{FF2B5EF4-FFF2-40B4-BE49-F238E27FC236}">
                <a16:creationId xmlns="" xmlns:a16="http://schemas.microsoft.com/office/drawing/2014/main" id="{79D1A5D2-A9C7-4A2F-98CC-F6D56B7EB565}"/>
              </a:ext>
            </a:extLst>
          </p:cNvPr>
          <p:cNvSpPr/>
          <p:nvPr/>
        </p:nvSpPr>
        <p:spPr>
          <a:xfrm>
            <a:off x="545284" y="1871205"/>
            <a:ext cx="7740767" cy="978268"/>
          </a:xfrm>
          <a:prstGeom prst="rect">
            <a:avLst/>
          </a:prstGeom>
        </p:spPr>
        <p:txBody>
          <a:bodyPr wrap="square">
            <a:spAutoFit/>
          </a:bodyPr>
          <a:lstStyle/>
          <a:p>
            <a:pPr marL="270510" marR="382905" algn="just">
              <a:lnSpc>
                <a:spcPct val="107000"/>
              </a:lnSpc>
              <a:spcAft>
                <a:spcPts val="1200"/>
              </a:spcAft>
            </a:pPr>
            <a:r>
              <a:rPr lang="en-GB" dirty="0">
                <a:latin typeface="Arial"/>
                <a:ea typeface="Times New Roman" panose="02020603050405020304" pitchFamily="18" charset="0"/>
                <a:cs typeface="Calibri" panose="020F0502020204030204" pitchFamily="34" charset="0"/>
              </a:rPr>
              <a:t>The meek are people who are humble and patient. A person who chooses other ways to resolve conflicts without resorting to violence is meek. The reward is great wealth.</a:t>
            </a:r>
            <a:endParaRPr lang="en-GB" sz="1400" dirty="0">
              <a:latin typeface="Arial"/>
              <a:ea typeface="Calibri" panose="020F0502020204030204" pitchFamily="34" charset="0"/>
              <a:cs typeface="Times New Roman" panose="02020603050405020304" pitchFamily="18" charset="0"/>
            </a:endParaRPr>
          </a:p>
        </p:txBody>
      </p:sp>
      <p:sp>
        <p:nvSpPr>
          <p:cNvPr id="13" name="TextBox 12">
            <a:extLst>
              <a:ext uri="{FF2B5EF4-FFF2-40B4-BE49-F238E27FC236}">
                <a16:creationId xmlns="" xmlns:a16="http://schemas.microsoft.com/office/drawing/2014/main" id="{6A01A88B-06A6-4077-A2CD-980F15754D54}"/>
              </a:ext>
            </a:extLst>
          </p:cNvPr>
          <p:cNvSpPr txBox="1"/>
          <p:nvPr/>
        </p:nvSpPr>
        <p:spPr>
          <a:xfrm>
            <a:off x="545284" y="1471424"/>
            <a:ext cx="6226547" cy="369332"/>
          </a:xfrm>
          <a:prstGeom prst="rect">
            <a:avLst/>
          </a:prstGeom>
          <a:noFill/>
        </p:spPr>
        <p:txBody>
          <a:bodyPr wrap="none" rtlCol="0">
            <a:spAutoFit/>
          </a:bodyPr>
          <a:lstStyle/>
          <a:p>
            <a:r>
              <a:rPr lang="en-GB" dirty="0">
                <a:solidFill>
                  <a:srgbClr val="7030A0"/>
                </a:solidFill>
                <a:latin typeface="Arial"/>
              </a:rPr>
              <a:t>3. </a:t>
            </a:r>
            <a:r>
              <a:rPr lang="en-GB" b="1" dirty="0">
                <a:solidFill>
                  <a:srgbClr val="7030A0"/>
                </a:solidFill>
                <a:latin typeface="Arial"/>
                <a:ea typeface="Times New Roman" panose="02020603050405020304" pitchFamily="18" charset="0"/>
                <a:cs typeface="Calibri" panose="020F0502020204030204" pitchFamily="34" charset="0"/>
              </a:rPr>
              <a:t>“Blessed are the meek, for they will inherit the land.”</a:t>
            </a:r>
            <a:endParaRPr lang="en-GB" dirty="0"/>
          </a:p>
        </p:txBody>
      </p:sp>
      <p:sp>
        <p:nvSpPr>
          <p:cNvPr id="14" name="Rectangle 13">
            <a:extLst>
              <a:ext uri="{FF2B5EF4-FFF2-40B4-BE49-F238E27FC236}">
                <a16:creationId xmlns="" xmlns:a16="http://schemas.microsoft.com/office/drawing/2014/main" id="{2750AF4A-8EAF-4799-AAC2-6316BD39F144}"/>
              </a:ext>
            </a:extLst>
          </p:cNvPr>
          <p:cNvSpPr/>
          <p:nvPr/>
        </p:nvSpPr>
        <p:spPr>
          <a:xfrm>
            <a:off x="545284" y="2880011"/>
            <a:ext cx="6318483" cy="835767"/>
          </a:xfrm>
          <a:prstGeom prst="rect">
            <a:avLst/>
          </a:prstGeom>
        </p:spPr>
        <p:txBody>
          <a:bodyPr wrap="square">
            <a:spAutoFit/>
          </a:bodyPr>
          <a:lstStyle/>
          <a:p>
            <a:pPr marL="270510" marR="382905" algn="just">
              <a:lnSpc>
                <a:spcPct val="107000"/>
              </a:lnSpc>
              <a:spcAft>
                <a:spcPts val="1200"/>
              </a:spcAft>
            </a:pPr>
            <a:r>
              <a:rPr lang="en-GB" b="1" dirty="0">
                <a:solidFill>
                  <a:srgbClr val="0070C0"/>
                </a:solidFill>
                <a:latin typeface="Arial"/>
                <a:ea typeface="Times New Roman" panose="02020603050405020304" pitchFamily="18" charset="0"/>
                <a:cs typeface="Calibri" panose="020F0502020204030204" pitchFamily="34" charset="0"/>
              </a:rPr>
              <a:t>How do we resolve conflict in our families?</a:t>
            </a:r>
          </a:p>
          <a:p>
            <a:pPr marL="270510" marR="382905" algn="just">
              <a:lnSpc>
                <a:spcPct val="107000"/>
              </a:lnSpc>
              <a:spcAft>
                <a:spcPts val="1200"/>
              </a:spcAft>
            </a:pPr>
            <a:endParaRPr lang="en-GB" b="1" dirty="0">
              <a:solidFill>
                <a:srgbClr val="0070C0"/>
              </a:solidFill>
              <a:latin typeface="Arial"/>
              <a:ea typeface="Times New Roman" panose="02020603050405020304" pitchFamily="18" charset="0"/>
              <a:cs typeface="Calibri" panose="020F0502020204030204" pitchFamily="34" charset="0"/>
            </a:endParaRPr>
          </a:p>
        </p:txBody>
      </p:sp>
      <p:sp>
        <p:nvSpPr>
          <p:cNvPr id="15" name="TextBox 14">
            <a:extLst>
              <a:ext uri="{FF2B5EF4-FFF2-40B4-BE49-F238E27FC236}">
                <a16:creationId xmlns="" xmlns:a16="http://schemas.microsoft.com/office/drawing/2014/main" id="{11DB2422-6E6C-4686-B946-B1327985A340}"/>
              </a:ext>
            </a:extLst>
          </p:cNvPr>
          <p:cNvSpPr txBox="1"/>
          <p:nvPr/>
        </p:nvSpPr>
        <p:spPr>
          <a:xfrm>
            <a:off x="545284" y="3627623"/>
            <a:ext cx="8049762" cy="923330"/>
          </a:xfrm>
          <a:prstGeom prst="rect">
            <a:avLst/>
          </a:prstGeom>
          <a:noFill/>
        </p:spPr>
        <p:txBody>
          <a:bodyPr wrap="square" rtlCol="0">
            <a:spAutoFit/>
          </a:bodyPr>
          <a:lstStyle/>
          <a:p>
            <a:r>
              <a:rPr lang="en-GB" dirty="0">
                <a:solidFill>
                  <a:srgbClr val="7030A0"/>
                </a:solidFill>
                <a:latin typeface="Arial"/>
              </a:rPr>
              <a:t>4. </a:t>
            </a:r>
            <a:r>
              <a:rPr lang="en-GB" b="1" dirty="0">
                <a:solidFill>
                  <a:srgbClr val="7030A0"/>
                </a:solidFill>
                <a:latin typeface="Arial"/>
              </a:rPr>
              <a:t>“Blessed are they who hunger and thirst for righteousness, for they will be satisfied.”</a:t>
            </a:r>
          </a:p>
          <a:p>
            <a:endParaRPr lang="en-GB" dirty="0"/>
          </a:p>
        </p:txBody>
      </p:sp>
      <p:sp>
        <p:nvSpPr>
          <p:cNvPr id="16" name="Rectangle 15">
            <a:extLst>
              <a:ext uri="{FF2B5EF4-FFF2-40B4-BE49-F238E27FC236}">
                <a16:creationId xmlns="" xmlns:a16="http://schemas.microsoft.com/office/drawing/2014/main" id="{CB7C9DEA-D44F-4AEC-9C18-058E6AC3785B}"/>
              </a:ext>
            </a:extLst>
          </p:cNvPr>
          <p:cNvSpPr/>
          <p:nvPr/>
        </p:nvSpPr>
        <p:spPr>
          <a:xfrm>
            <a:off x="860495" y="4334459"/>
            <a:ext cx="7513149" cy="923330"/>
          </a:xfrm>
          <a:prstGeom prst="rect">
            <a:avLst/>
          </a:prstGeom>
        </p:spPr>
        <p:txBody>
          <a:bodyPr wrap="square">
            <a:spAutoFit/>
          </a:bodyPr>
          <a:lstStyle/>
          <a:p>
            <a:r>
              <a:rPr lang="en-GB" dirty="0">
                <a:latin typeface="Arial"/>
              </a:rPr>
              <a:t>This blessing is for people who hunger for justice in our world. Children have a great capacity to see wrongs and often possess a simple view of complex issues.</a:t>
            </a:r>
          </a:p>
        </p:txBody>
      </p:sp>
      <p:sp>
        <p:nvSpPr>
          <p:cNvPr id="17" name="Rectangle 16">
            <a:extLst>
              <a:ext uri="{FF2B5EF4-FFF2-40B4-BE49-F238E27FC236}">
                <a16:creationId xmlns="" xmlns:a16="http://schemas.microsoft.com/office/drawing/2014/main" id="{1733199D-0A50-41AF-8A56-9C9F0CA30A21}"/>
              </a:ext>
            </a:extLst>
          </p:cNvPr>
          <p:cNvSpPr/>
          <p:nvPr/>
        </p:nvSpPr>
        <p:spPr>
          <a:xfrm>
            <a:off x="578130" y="5296438"/>
            <a:ext cx="8049762" cy="681879"/>
          </a:xfrm>
          <a:prstGeom prst="rect">
            <a:avLst/>
          </a:prstGeom>
        </p:spPr>
        <p:txBody>
          <a:bodyPr wrap="square">
            <a:spAutoFit/>
          </a:bodyPr>
          <a:lstStyle/>
          <a:p>
            <a:pPr marL="270510" marR="382905" algn="just">
              <a:lnSpc>
                <a:spcPct val="107000"/>
              </a:lnSpc>
              <a:spcAft>
                <a:spcPts val="1200"/>
              </a:spcAft>
            </a:pPr>
            <a:r>
              <a:rPr lang="en-GB" b="1" dirty="0">
                <a:solidFill>
                  <a:srgbClr val="0070C0"/>
                </a:solidFill>
                <a:latin typeface="Arial"/>
                <a:ea typeface="Times New Roman" panose="02020603050405020304" pitchFamily="18" charset="0"/>
                <a:cs typeface="Calibri" panose="020F0502020204030204" pitchFamily="34" charset="0"/>
              </a:rPr>
              <a:t>Perhaps our children can use their creativity to solve some of the local injustices in schools and communities.</a:t>
            </a:r>
            <a:endParaRPr lang="en-GB" sz="1400" dirty="0">
              <a:latin typeface="Arial"/>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228634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 xmlns:a16="http://schemas.microsoft.com/office/drawing/2014/main" id="{C49461FA-E042-45B0-9750-F45DE6CED1C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38203" y="1160360"/>
            <a:ext cx="8684797" cy="5042384"/>
          </a:xfrm>
        </p:spPr>
      </p:pic>
      <p:pic>
        <p:nvPicPr>
          <p:cNvPr id="8" name="Picture 7">
            <a:hlinkClick r:id="" action="ppaction://hlinkshowjump?jump=endshow"/>
            <a:extLst>
              <a:ext uri="{FF2B5EF4-FFF2-40B4-BE49-F238E27FC236}">
                <a16:creationId xmlns="" xmlns:a16="http://schemas.microsoft.com/office/drawing/2014/main" id="{DC1A0FD5-4A21-445F-9800-68018400E9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 name="Rectangle: Rounded Corners 8">
            <a:extLst>
              <a:ext uri="{FF2B5EF4-FFF2-40B4-BE49-F238E27FC236}">
                <a16:creationId xmlns="" xmlns:a16="http://schemas.microsoft.com/office/drawing/2014/main" id="{B7DDF328-3CB5-4298-BB80-6902BD8CAD8D}"/>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31.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
        <p:nvSpPr>
          <p:cNvPr id="10" name="Title 1">
            <a:extLst>
              <a:ext uri="{FF2B5EF4-FFF2-40B4-BE49-F238E27FC236}">
                <a16:creationId xmlns="" xmlns:a16="http://schemas.microsoft.com/office/drawing/2014/main" id="{56362830-D1FD-40EF-9AFA-A7328C2BA59A}"/>
              </a:ext>
            </a:extLst>
          </p:cNvPr>
          <p:cNvSpPr>
            <a:spLocks noGrp="1"/>
          </p:cNvSpPr>
          <p:nvPr>
            <p:ph type="title"/>
          </p:nvPr>
        </p:nvSpPr>
        <p:spPr>
          <a:xfrm>
            <a:off x="304602" y="214391"/>
            <a:ext cx="9343698" cy="877340"/>
          </a:xfrm>
        </p:spPr>
        <p:txBody>
          <a:bodyPr>
            <a:normAutofit/>
          </a:bodyPr>
          <a:lstStyle/>
          <a:p>
            <a:r>
              <a:rPr lang="en-GB" sz="2800" dirty="0"/>
              <a:t>The Beatitudes in the Gospel of Matthew 5:3-10</a:t>
            </a:r>
          </a:p>
        </p:txBody>
      </p:sp>
      <p:sp>
        <p:nvSpPr>
          <p:cNvPr id="11" name="Rectangle 10">
            <a:extLst>
              <a:ext uri="{FF2B5EF4-FFF2-40B4-BE49-F238E27FC236}">
                <a16:creationId xmlns="" xmlns:a16="http://schemas.microsoft.com/office/drawing/2014/main" id="{79D1A5D2-A9C7-4A2F-98CC-F6D56B7EB565}"/>
              </a:ext>
            </a:extLst>
          </p:cNvPr>
          <p:cNvSpPr/>
          <p:nvPr/>
        </p:nvSpPr>
        <p:spPr>
          <a:xfrm>
            <a:off x="652482" y="1871204"/>
            <a:ext cx="8129939" cy="1200329"/>
          </a:xfrm>
          <a:prstGeom prst="rect">
            <a:avLst/>
          </a:prstGeom>
        </p:spPr>
        <p:txBody>
          <a:bodyPr wrap="square">
            <a:spAutoFit/>
          </a:bodyPr>
          <a:lstStyle/>
          <a:p>
            <a:pPr marL="270510" marR="382905">
              <a:lnSpc>
                <a:spcPts val="2160"/>
              </a:lnSpc>
              <a:spcAft>
                <a:spcPts val="1200"/>
              </a:spcAft>
            </a:pPr>
            <a:r>
              <a:rPr lang="en-GB" dirty="0">
                <a:latin typeface="Arial"/>
                <a:ea typeface="Times New Roman" panose="02020603050405020304" pitchFamily="18" charset="0"/>
                <a:cs typeface="Calibri" panose="020F0502020204030204" pitchFamily="34" charset="0"/>
              </a:rPr>
              <a:t>Mercy is a word that holds many meanings: forgiveness, kindness, compassion. It is easier to extend mercy to others when you begin with yourself. In our family, rather than keeping track of mistakes, we try to see God’s grace among us.</a:t>
            </a:r>
            <a:endParaRPr lang="en-GB" sz="1400" dirty="0">
              <a:latin typeface="Arial"/>
              <a:ea typeface="Calibri" panose="020F0502020204030204" pitchFamily="34" charset="0"/>
              <a:cs typeface="Times New Roman" panose="02020603050405020304" pitchFamily="18" charset="0"/>
            </a:endParaRPr>
          </a:p>
        </p:txBody>
      </p:sp>
      <p:sp>
        <p:nvSpPr>
          <p:cNvPr id="13" name="TextBox 12">
            <a:extLst>
              <a:ext uri="{FF2B5EF4-FFF2-40B4-BE49-F238E27FC236}">
                <a16:creationId xmlns="" xmlns:a16="http://schemas.microsoft.com/office/drawing/2014/main" id="{6A01A88B-06A6-4077-A2CD-980F15754D54}"/>
              </a:ext>
            </a:extLst>
          </p:cNvPr>
          <p:cNvSpPr txBox="1"/>
          <p:nvPr/>
        </p:nvSpPr>
        <p:spPr>
          <a:xfrm>
            <a:off x="545284" y="1471424"/>
            <a:ext cx="6673622" cy="369332"/>
          </a:xfrm>
          <a:prstGeom prst="rect">
            <a:avLst/>
          </a:prstGeom>
          <a:noFill/>
        </p:spPr>
        <p:txBody>
          <a:bodyPr wrap="none" rtlCol="0">
            <a:spAutoFit/>
          </a:bodyPr>
          <a:lstStyle/>
          <a:p>
            <a:r>
              <a:rPr lang="en-GB" dirty="0">
                <a:solidFill>
                  <a:srgbClr val="7030A0"/>
                </a:solidFill>
                <a:latin typeface="Arial"/>
              </a:rPr>
              <a:t>5. </a:t>
            </a:r>
            <a:r>
              <a:rPr lang="en-GB" b="1" dirty="0">
                <a:solidFill>
                  <a:srgbClr val="7030A0"/>
                </a:solidFill>
                <a:latin typeface="Arial"/>
                <a:ea typeface="Times New Roman" panose="02020603050405020304" pitchFamily="18" charset="0"/>
                <a:cs typeface="Calibri" panose="020F0502020204030204" pitchFamily="34" charset="0"/>
              </a:rPr>
              <a:t>“Blessed are the merciful, for they will be shown mercy.”</a:t>
            </a:r>
            <a:endParaRPr lang="en-GB" dirty="0"/>
          </a:p>
        </p:txBody>
      </p:sp>
      <p:sp>
        <p:nvSpPr>
          <p:cNvPr id="14" name="Rectangle 13">
            <a:extLst>
              <a:ext uri="{FF2B5EF4-FFF2-40B4-BE49-F238E27FC236}">
                <a16:creationId xmlns="" xmlns:a16="http://schemas.microsoft.com/office/drawing/2014/main" id="{2750AF4A-8EAF-4799-AAC2-6316BD39F144}"/>
              </a:ext>
            </a:extLst>
          </p:cNvPr>
          <p:cNvSpPr/>
          <p:nvPr/>
        </p:nvSpPr>
        <p:spPr>
          <a:xfrm>
            <a:off x="660727" y="3146515"/>
            <a:ext cx="8410318" cy="710451"/>
          </a:xfrm>
          <a:prstGeom prst="rect">
            <a:avLst/>
          </a:prstGeom>
        </p:spPr>
        <p:txBody>
          <a:bodyPr wrap="square">
            <a:spAutoFit/>
          </a:bodyPr>
          <a:lstStyle/>
          <a:p>
            <a:pPr marL="270510" marR="382905">
              <a:lnSpc>
                <a:spcPts val="2160"/>
              </a:lnSpc>
              <a:spcAft>
                <a:spcPts val="500"/>
              </a:spcAft>
            </a:pPr>
            <a:r>
              <a:rPr lang="en-GB" b="1" dirty="0">
                <a:solidFill>
                  <a:srgbClr val="0070C0"/>
                </a:solidFill>
                <a:latin typeface="Arial"/>
                <a:ea typeface="Times New Roman" panose="02020603050405020304" pitchFamily="18" charset="0"/>
                <a:cs typeface="Calibri" panose="020F0502020204030204" pitchFamily="34" charset="0"/>
              </a:rPr>
              <a:t>With mercy, you receive back the more you give</a:t>
            </a:r>
            <a:r>
              <a:rPr lang="en-GB" b="1" dirty="0" smtClean="0">
                <a:solidFill>
                  <a:srgbClr val="0070C0"/>
                </a:solidFill>
                <a:latin typeface="Arial"/>
                <a:ea typeface="Times New Roman" panose="02020603050405020304" pitchFamily="18" charset="0"/>
                <a:cs typeface="Calibri" panose="020F0502020204030204" pitchFamily="34" charset="0"/>
              </a:rPr>
              <a:t>.</a:t>
            </a:r>
          </a:p>
          <a:p>
            <a:pPr marL="270510" marR="382905">
              <a:lnSpc>
                <a:spcPts val="2160"/>
              </a:lnSpc>
              <a:spcAft>
                <a:spcPts val="500"/>
              </a:spcAft>
            </a:pPr>
            <a:r>
              <a:rPr lang="en-GB" b="1" i="1" u="sng" dirty="0">
                <a:solidFill>
                  <a:srgbClr val="0070C0"/>
                </a:solidFill>
                <a:latin typeface="Arial"/>
                <a:ea typeface="Times New Roman" panose="02020603050405020304" pitchFamily="18" charset="0"/>
                <a:cs typeface="Calibri" panose="020F0502020204030204" pitchFamily="34" charset="0"/>
                <a:hlinkClick r:id="rId4"/>
              </a:rPr>
              <a:t>How can you practise mercy at home</a:t>
            </a:r>
            <a:r>
              <a:rPr lang="en-GB" b="1" i="1" u="sng" dirty="0" smtClean="0">
                <a:solidFill>
                  <a:srgbClr val="0070C0"/>
                </a:solidFill>
                <a:latin typeface="Arial"/>
                <a:ea typeface="Times New Roman" panose="02020603050405020304" pitchFamily="18" charset="0"/>
                <a:cs typeface="Calibri" panose="020F0502020204030204" pitchFamily="34" charset="0"/>
                <a:hlinkClick r:id="rId4"/>
              </a:rPr>
              <a:t>?</a:t>
            </a:r>
            <a:endParaRPr lang="en-GB" i="1" u="sng" dirty="0"/>
          </a:p>
        </p:txBody>
      </p:sp>
      <p:sp>
        <p:nvSpPr>
          <p:cNvPr id="15" name="TextBox 14">
            <a:extLst>
              <a:ext uri="{FF2B5EF4-FFF2-40B4-BE49-F238E27FC236}">
                <a16:creationId xmlns="" xmlns:a16="http://schemas.microsoft.com/office/drawing/2014/main" id="{11DB2422-6E6C-4686-B946-B1327985A340}"/>
              </a:ext>
            </a:extLst>
          </p:cNvPr>
          <p:cNvSpPr txBox="1"/>
          <p:nvPr/>
        </p:nvSpPr>
        <p:spPr>
          <a:xfrm>
            <a:off x="545284" y="3978273"/>
            <a:ext cx="8049762" cy="369332"/>
          </a:xfrm>
          <a:prstGeom prst="rect">
            <a:avLst/>
          </a:prstGeom>
          <a:noFill/>
        </p:spPr>
        <p:txBody>
          <a:bodyPr wrap="square" rtlCol="0">
            <a:spAutoFit/>
          </a:bodyPr>
          <a:lstStyle/>
          <a:p>
            <a:r>
              <a:rPr lang="en-GB" dirty="0">
                <a:solidFill>
                  <a:srgbClr val="7030A0"/>
                </a:solidFill>
                <a:latin typeface="Arial"/>
              </a:rPr>
              <a:t>6. </a:t>
            </a:r>
            <a:r>
              <a:rPr lang="en-GB" b="1" dirty="0">
                <a:solidFill>
                  <a:srgbClr val="7030A0"/>
                </a:solidFill>
                <a:latin typeface="Arial"/>
              </a:rPr>
              <a:t>“Blessed are the clean of heart, for they will see God.</a:t>
            </a:r>
            <a:r>
              <a:rPr lang="en-GB" b="1" dirty="0" smtClean="0">
                <a:solidFill>
                  <a:srgbClr val="7030A0"/>
                </a:solidFill>
                <a:latin typeface="Arial"/>
              </a:rPr>
              <a:t>”</a:t>
            </a:r>
            <a:endParaRPr lang="en-GB" b="1" dirty="0">
              <a:solidFill>
                <a:srgbClr val="7030A0"/>
              </a:solidFill>
              <a:latin typeface="Arial"/>
            </a:endParaRPr>
          </a:p>
        </p:txBody>
      </p:sp>
      <p:sp>
        <p:nvSpPr>
          <p:cNvPr id="16" name="Rectangle 15">
            <a:extLst>
              <a:ext uri="{FF2B5EF4-FFF2-40B4-BE49-F238E27FC236}">
                <a16:creationId xmlns="" xmlns:a16="http://schemas.microsoft.com/office/drawing/2014/main" id="{CB7C9DEA-D44F-4AEC-9C18-058E6AC3785B}"/>
              </a:ext>
            </a:extLst>
          </p:cNvPr>
          <p:cNvSpPr/>
          <p:nvPr/>
        </p:nvSpPr>
        <p:spPr>
          <a:xfrm>
            <a:off x="913085" y="4411101"/>
            <a:ext cx="7968292" cy="923330"/>
          </a:xfrm>
          <a:prstGeom prst="rect">
            <a:avLst/>
          </a:prstGeom>
        </p:spPr>
        <p:txBody>
          <a:bodyPr wrap="square">
            <a:spAutoFit/>
          </a:bodyPr>
          <a:lstStyle/>
          <a:p>
            <a:pPr>
              <a:lnSpc>
                <a:spcPts val="2160"/>
              </a:lnSpc>
            </a:pPr>
            <a:r>
              <a:rPr lang="en-GB" dirty="0">
                <a:latin typeface="Arial"/>
              </a:rPr>
              <a:t>Who better to be clean or pure of heart then little ones? They lack malice and have such innocence, at least during the first few years. Of course, they see God, because there is nothing clouding their vision!</a:t>
            </a:r>
          </a:p>
        </p:txBody>
      </p:sp>
      <p:sp>
        <p:nvSpPr>
          <p:cNvPr id="17" name="Rectangle 16">
            <a:extLst>
              <a:ext uri="{FF2B5EF4-FFF2-40B4-BE49-F238E27FC236}">
                <a16:creationId xmlns="" xmlns:a16="http://schemas.microsoft.com/office/drawing/2014/main" id="{1733199D-0A50-41AF-8A56-9C9F0CA30A21}"/>
              </a:ext>
            </a:extLst>
          </p:cNvPr>
          <p:cNvSpPr/>
          <p:nvPr/>
        </p:nvSpPr>
        <p:spPr>
          <a:xfrm>
            <a:off x="652481" y="5357997"/>
            <a:ext cx="8049762" cy="681879"/>
          </a:xfrm>
          <a:prstGeom prst="rect">
            <a:avLst/>
          </a:prstGeom>
        </p:spPr>
        <p:txBody>
          <a:bodyPr wrap="square">
            <a:spAutoFit/>
          </a:bodyPr>
          <a:lstStyle/>
          <a:p>
            <a:pPr marL="270510" marR="382905">
              <a:lnSpc>
                <a:spcPct val="107000"/>
              </a:lnSpc>
              <a:spcAft>
                <a:spcPts val="1200"/>
              </a:spcAft>
            </a:pPr>
            <a:r>
              <a:rPr lang="en-GB" b="1" dirty="0">
                <a:solidFill>
                  <a:srgbClr val="0070C0"/>
                </a:solidFill>
                <a:latin typeface="Arial"/>
                <a:ea typeface="Times New Roman" panose="02020603050405020304" pitchFamily="18" charset="0"/>
                <a:cs typeface="Calibri" panose="020F0502020204030204" pitchFamily="34" charset="0"/>
              </a:rPr>
              <a:t>The clean of heart can also be people who single-mindedly see God first in all situations and people.</a:t>
            </a:r>
            <a:endParaRPr lang="en-GB" sz="1400" dirty="0">
              <a:latin typeface="Arial"/>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07213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 xmlns:a16="http://schemas.microsoft.com/office/drawing/2014/main" id="{C49461FA-E042-45B0-9750-F45DE6CED1C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3466" y="1160360"/>
            <a:ext cx="8283820" cy="5042384"/>
          </a:xfrm>
        </p:spPr>
      </p:pic>
      <p:pic>
        <p:nvPicPr>
          <p:cNvPr id="8" name="Picture 7">
            <a:hlinkClick r:id="" action="ppaction://hlinkshowjump?jump=endshow"/>
            <a:extLst>
              <a:ext uri="{FF2B5EF4-FFF2-40B4-BE49-F238E27FC236}">
                <a16:creationId xmlns="" xmlns:a16="http://schemas.microsoft.com/office/drawing/2014/main" id="{DC1A0FD5-4A21-445F-9800-68018400E9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 name="Rectangle: Rounded Corners 8">
            <a:extLst>
              <a:ext uri="{FF2B5EF4-FFF2-40B4-BE49-F238E27FC236}">
                <a16:creationId xmlns="" xmlns:a16="http://schemas.microsoft.com/office/drawing/2014/main" id="{B7DDF328-3CB5-4298-BB80-6902BD8CAD8D}"/>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32.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
        <p:nvSpPr>
          <p:cNvPr id="10" name="Title 1">
            <a:extLst>
              <a:ext uri="{FF2B5EF4-FFF2-40B4-BE49-F238E27FC236}">
                <a16:creationId xmlns="" xmlns:a16="http://schemas.microsoft.com/office/drawing/2014/main" id="{56362830-D1FD-40EF-9AFA-A7328C2BA59A}"/>
              </a:ext>
            </a:extLst>
          </p:cNvPr>
          <p:cNvSpPr>
            <a:spLocks noGrp="1"/>
          </p:cNvSpPr>
          <p:nvPr>
            <p:ph type="title"/>
          </p:nvPr>
        </p:nvSpPr>
        <p:spPr>
          <a:xfrm>
            <a:off x="271618" y="189652"/>
            <a:ext cx="9318958" cy="910326"/>
          </a:xfrm>
        </p:spPr>
        <p:txBody>
          <a:bodyPr>
            <a:normAutofit/>
          </a:bodyPr>
          <a:lstStyle/>
          <a:p>
            <a:r>
              <a:rPr lang="en-GB" sz="2800" dirty="0"/>
              <a:t>The Beatitudes in the Gospel of Matthew 5:3-10</a:t>
            </a:r>
          </a:p>
        </p:txBody>
      </p:sp>
      <p:sp>
        <p:nvSpPr>
          <p:cNvPr id="11" name="Rectangle 10">
            <a:extLst>
              <a:ext uri="{FF2B5EF4-FFF2-40B4-BE49-F238E27FC236}">
                <a16:creationId xmlns="" xmlns:a16="http://schemas.microsoft.com/office/drawing/2014/main" id="{79D1A5D2-A9C7-4A2F-98CC-F6D56B7EB565}"/>
              </a:ext>
            </a:extLst>
          </p:cNvPr>
          <p:cNvSpPr/>
          <p:nvPr/>
        </p:nvSpPr>
        <p:spPr>
          <a:xfrm>
            <a:off x="545284" y="1871204"/>
            <a:ext cx="7740767" cy="978268"/>
          </a:xfrm>
          <a:prstGeom prst="rect">
            <a:avLst/>
          </a:prstGeom>
        </p:spPr>
        <p:txBody>
          <a:bodyPr wrap="square">
            <a:spAutoFit/>
          </a:bodyPr>
          <a:lstStyle/>
          <a:p>
            <a:pPr marL="270510" marR="382905">
              <a:lnSpc>
                <a:spcPct val="107000"/>
              </a:lnSpc>
              <a:spcAft>
                <a:spcPts val="1200"/>
              </a:spcAft>
            </a:pPr>
            <a:r>
              <a:rPr lang="en-GB" dirty="0">
                <a:latin typeface="Arial"/>
                <a:ea typeface="Times New Roman" panose="02020603050405020304" pitchFamily="18" charset="0"/>
                <a:cs typeface="Calibri" panose="020F0502020204030204" pitchFamily="34" charset="0"/>
              </a:rPr>
              <a:t>What risks do we take to make peace? Jesus asks us all to be peacemakers; we are, after all, children of God. As his children, we must continue to work for unity and understanding.</a:t>
            </a:r>
            <a:endParaRPr lang="en-GB" sz="1400" dirty="0">
              <a:latin typeface="Arial"/>
              <a:ea typeface="Calibri" panose="020F0502020204030204" pitchFamily="34" charset="0"/>
              <a:cs typeface="Times New Roman" panose="02020603050405020304" pitchFamily="18" charset="0"/>
            </a:endParaRPr>
          </a:p>
        </p:txBody>
      </p:sp>
      <p:sp>
        <p:nvSpPr>
          <p:cNvPr id="13" name="TextBox 12">
            <a:extLst>
              <a:ext uri="{FF2B5EF4-FFF2-40B4-BE49-F238E27FC236}">
                <a16:creationId xmlns="" xmlns:a16="http://schemas.microsoft.com/office/drawing/2014/main" id="{6A01A88B-06A6-4077-A2CD-980F15754D54}"/>
              </a:ext>
            </a:extLst>
          </p:cNvPr>
          <p:cNvSpPr txBox="1"/>
          <p:nvPr/>
        </p:nvSpPr>
        <p:spPr>
          <a:xfrm>
            <a:off x="545284" y="1471424"/>
            <a:ext cx="7830652" cy="369332"/>
          </a:xfrm>
          <a:prstGeom prst="rect">
            <a:avLst/>
          </a:prstGeom>
          <a:noFill/>
        </p:spPr>
        <p:txBody>
          <a:bodyPr wrap="none" rtlCol="0">
            <a:spAutoFit/>
          </a:bodyPr>
          <a:lstStyle/>
          <a:p>
            <a:r>
              <a:rPr lang="en-GB" dirty="0">
                <a:solidFill>
                  <a:srgbClr val="7030A0"/>
                </a:solidFill>
                <a:latin typeface="Arial"/>
              </a:rPr>
              <a:t>7. </a:t>
            </a:r>
            <a:r>
              <a:rPr lang="en-GB" b="1" dirty="0">
                <a:solidFill>
                  <a:srgbClr val="7030A0"/>
                </a:solidFill>
                <a:latin typeface="Arial"/>
                <a:ea typeface="Times New Roman" panose="02020603050405020304" pitchFamily="18" charset="0"/>
                <a:cs typeface="Calibri" panose="020F0502020204030204" pitchFamily="34" charset="0"/>
              </a:rPr>
              <a:t>“Blessed are the peacemakers, they will be called children of God.”</a:t>
            </a:r>
            <a:endParaRPr lang="en-GB" dirty="0"/>
          </a:p>
        </p:txBody>
      </p:sp>
      <p:sp>
        <p:nvSpPr>
          <p:cNvPr id="14" name="Rectangle 13">
            <a:extLst>
              <a:ext uri="{FF2B5EF4-FFF2-40B4-BE49-F238E27FC236}">
                <a16:creationId xmlns="" xmlns:a16="http://schemas.microsoft.com/office/drawing/2014/main" id="{2750AF4A-8EAF-4799-AAC2-6316BD39F144}"/>
              </a:ext>
            </a:extLst>
          </p:cNvPr>
          <p:cNvSpPr/>
          <p:nvPr/>
        </p:nvSpPr>
        <p:spPr>
          <a:xfrm>
            <a:off x="545282" y="2902601"/>
            <a:ext cx="8482050" cy="616374"/>
          </a:xfrm>
          <a:prstGeom prst="rect">
            <a:avLst/>
          </a:prstGeom>
        </p:spPr>
        <p:txBody>
          <a:bodyPr wrap="square">
            <a:spAutoFit/>
          </a:bodyPr>
          <a:lstStyle/>
          <a:p>
            <a:pPr marL="270510" marR="382905">
              <a:lnSpc>
                <a:spcPct val="107000"/>
              </a:lnSpc>
              <a:spcAft>
                <a:spcPts val="1200"/>
              </a:spcAft>
            </a:pPr>
            <a:r>
              <a:rPr lang="en-GB" sz="1600" b="1" dirty="0">
                <a:solidFill>
                  <a:srgbClr val="0070C0"/>
                </a:solidFill>
                <a:latin typeface="Arial"/>
                <a:ea typeface="Times New Roman" panose="02020603050405020304" pitchFamily="18" charset="0"/>
                <a:cs typeface="Calibri" panose="020F0502020204030204" pitchFamily="34" charset="0"/>
              </a:rPr>
              <a:t>Our families are microcosms of the world in which we learn </a:t>
            </a:r>
            <a:r>
              <a:rPr lang="en-GB" sz="1600" b="1" dirty="0" smtClean="0">
                <a:solidFill>
                  <a:srgbClr val="0070C0"/>
                </a:solidFill>
                <a:latin typeface="Arial"/>
                <a:ea typeface="Times New Roman" panose="02020603050405020304" pitchFamily="18" charset="0"/>
                <a:cs typeface="Calibri" panose="020F0502020204030204" pitchFamily="34" charset="0"/>
              </a:rPr>
              <a:t>peace-making </a:t>
            </a:r>
            <a:r>
              <a:rPr lang="en-GB" sz="1600" b="1" dirty="0">
                <a:solidFill>
                  <a:srgbClr val="0070C0"/>
                </a:solidFill>
                <a:latin typeface="Arial"/>
                <a:ea typeface="Times New Roman" panose="02020603050405020304" pitchFamily="18" charset="0"/>
                <a:cs typeface="Calibri" panose="020F0502020204030204" pitchFamily="34" charset="0"/>
              </a:rPr>
              <a:t>skills. Peace begins at home.</a:t>
            </a:r>
          </a:p>
        </p:txBody>
      </p:sp>
      <p:sp>
        <p:nvSpPr>
          <p:cNvPr id="15" name="TextBox 14">
            <a:extLst>
              <a:ext uri="{FF2B5EF4-FFF2-40B4-BE49-F238E27FC236}">
                <a16:creationId xmlns="" xmlns:a16="http://schemas.microsoft.com/office/drawing/2014/main" id="{11DB2422-6E6C-4686-B946-B1327985A340}"/>
              </a:ext>
            </a:extLst>
          </p:cNvPr>
          <p:cNvSpPr txBox="1"/>
          <p:nvPr/>
        </p:nvSpPr>
        <p:spPr>
          <a:xfrm>
            <a:off x="545284" y="3912296"/>
            <a:ext cx="8049762" cy="923330"/>
          </a:xfrm>
          <a:prstGeom prst="rect">
            <a:avLst/>
          </a:prstGeom>
          <a:noFill/>
        </p:spPr>
        <p:txBody>
          <a:bodyPr wrap="square" rtlCol="0">
            <a:spAutoFit/>
          </a:bodyPr>
          <a:lstStyle/>
          <a:p>
            <a:r>
              <a:rPr lang="en-GB" dirty="0">
                <a:solidFill>
                  <a:srgbClr val="7030A0"/>
                </a:solidFill>
                <a:latin typeface="Arial"/>
              </a:rPr>
              <a:t>8</a:t>
            </a:r>
            <a:r>
              <a:rPr lang="en-GB" dirty="0" smtClean="0">
                <a:solidFill>
                  <a:srgbClr val="7030A0"/>
                </a:solidFill>
                <a:latin typeface="Arial"/>
              </a:rPr>
              <a:t>.</a:t>
            </a:r>
            <a:r>
              <a:rPr lang="en-GB" b="1" dirty="0" smtClean="0">
                <a:solidFill>
                  <a:srgbClr val="7030A0"/>
                </a:solidFill>
                <a:latin typeface="Arial"/>
              </a:rPr>
              <a:t>“</a:t>
            </a:r>
            <a:r>
              <a:rPr lang="en-GB" b="1" dirty="0">
                <a:solidFill>
                  <a:srgbClr val="7030A0"/>
                </a:solidFill>
                <a:latin typeface="Arial"/>
              </a:rPr>
              <a:t>Blessed are they who are persecuted for the sake of righteousness, for theirs is </a:t>
            </a:r>
            <a:r>
              <a:rPr lang="en-GB" b="1" dirty="0" smtClean="0">
                <a:solidFill>
                  <a:srgbClr val="7030A0"/>
                </a:solidFill>
                <a:latin typeface="Arial"/>
              </a:rPr>
              <a:t>the kingdom </a:t>
            </a:r>
            <a:r>
              <a:rPr lang="en-GB" b="1" dirty="0">
                <a:solidFill>
                  <a:srgbClr val="7030A0"/>
                </a:solidFill>
                <a:latin typeface="Arial"/>
              </a:rPr>
              <a:t>of heaven.”</a:t>
            </a:r>
          </a:p>
          <a:p>
            <a:endParaRPr lang="en-GB" dirty="0"/>
          </a:p>
        </p:txBody>
      </p:sp>
      <p:sp>
        <p:nvSpPr>
          <p:cNvPr id="16" name="Rectangle 15">
            <a:extLst>
              <a:ext uri="{FF2B5EF4-FFF2-40B4-BE49-F238E27FC236}">
                <a16:creationId xmlns="" xmlns:a16="http://schemas.microsoft.com/office/drawing/2014/main" id="{CB7C9DEA-D44F-4AEC-9C18-058E6AC3785B}"/>
              </a:ext>
            </a:extLst>
          </p:cNvPr>
          <p:cNvSpPr/>
          <p:nvPr/>
        </p:nvSpPr>
        <p:spPr>
          <a:xfrm>
            <a:off x="837615" y="4573475"/>
            <a:ext cx="7513149" cy="646331"/>
          </a:xfrm>
          <a:prstGeom prst="rect">
            <a:avLst/>
          </a:prstGeom>
        </p:spPr>
        <p:txBody>
          <a:bodyPr wrap="square">
            <a:spAutoFit/>
          </a:bodyPr>
          <a:lstStyle/>
          <a:p>
            <a:r>
              <a:rPr lang="en-GB" dirty="0">
                <a:latin typeface="Arial"/>
              </a:rPr>
              <a:t>It can be difficult to do what is right, such as standing up to someone who is acting like a bully.</a:t>
            </a:r>
          </a:p>
        </p:txBody>
      </p:sp>
      <p:sp>
        <p:nvSpPr>
          <p:cNvPr id="17" name="Rectangle 16">
            <a:extLst>
              <a:ext uri="{FF2B5EF4-FFF2-40B4-BE49-F238E27FC236}">
                <a16:creationId xmlns="" xmlns:a16="http://schemas.microsoft.com/office/drawing/2014/main" id="{1733199D-0A50-41AF-8A56-9C9F0CA30A21}"/>
              </a:ext>
            </a:extLst>
          </p:cNvPr>
          <p:cNvSpPr/>
          <p:nvPr/>
        </p:nvSpPr>
        <p:spPr>
          <a:xfrm>
            <a:off x="569550" y="5261041"/>
            <a:ext cx="8049762" cy="616374"/>
          </a:xfrm>
          <a:prstGeom prst="rect">
            <a:avLst/>
          </a:prstGeom>
        </p:spPr>
        <p:txBody>
          <a:bodyPr wrap="square">
            <a:spAutoFit/>
          </a:bodyPr>
          <a:lstStyle/>
          <a:p>
            <a:pPr marL="270510" marR="382905" algn="just">
              <a:lnSpc>
                <a:spcPct val="107000"/>
              </a:lnSpc>
              <a:spcAft>
                <a:spcPts val="1200"/>
              </a:spcAft>
            </a:pPr>
            <a:r>
              <a:rPr lang="en-GB" sz="1600" b="1" dirty="0">
                <a:solidFill>
                  <a:srgbClr val="0070C0"/>
                </a:solidFill>
                <a:latin typeface="Arial"/>
                <a:ea typeface="Times New Roman" panose="02020603050405020304" pitchFamily="18" charset="0"/>
                <a:cs typeface="Calibri" panose="020F0502020204030204" pitchFamily="34" charset="0"/>
              </a:rPr>
              <a:t>But we learn from Jesus, and, through practice in our family, we see that doing the right thing is what it really means to be a follower of Jesus.</a:t>
            </a:r>
            <a:endParaRPr lang="en-GB" sz="1600" dirty="0">
              <a:latin typeface="Arial"/>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 xmlns:a16="http://schemas.microsoft.com/office/drawing/2014/main" id="{FD2C3C23-D513-42F7-9841-FE8B5439D18D}"/>
              </a:ext>
            </a:extLst>
          </p:cNvPr>
          <p:cNvSpPr txBox="1"/>
          <p:nvPr/>
        </p:nvSpPr>
        <p:spPr>
          <a:xfrm>
            <a:off x="413465" y="6489659"/>
            <a:ext cx="1743461" cy="230832"/>
          </a:xfrm>
          <a:prstGeom prst="rect">
            <a:avLst/>
          </a:prstGeom>
          <a:noFill/>
        </p:spPr>
        <p:txBody>
          <a:bodyPr wrap="none" rtlCol="0">
            <a:spAutoFit/>
          </a:bodyPr>
          <a:lstStyle/>
          <a:p>
            <a:r>
              <a:rPr lang="en-GB" sz="900" dirty="0">
                <a:latin typeface="Arial"/>
                <a:cs typeface="Arial"/>
              </a:rPr>
              <a:t>www.teachingcatholickids.com</a:t>
            </a:r>
          </a:p>
        </p:txBody>
      </p:sp>
    </p:spTree>
    <p:extLst>
      <p:ext uri="{BB962C8B-B14F-4D97-AF65-F5344CB8AC3E}">
        <p14:creationId xmlns:p14="http://schemas.microsoft.com/office/powerpoint/2010/main" val="34463718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01866B7-28E5-4A01-8BEC-6C0DD6B195BF}"/>
              </a:ext>
            </a:extLst>
          </p:cNvPr>
          <p:cNvSpPr>
            <a:spLocks noGrp="1"/>
          </p:cNvSpPr>
          <p:nvPr>
            <p:ph type="title"/>
          </p:nvPr>
        </p:nvSpPr>
        <p:spPr>
          <a:xfrm>
            <a:off x="306155" y="300358"/>
            <a:ext cx="8543925" cy="1325563"/>
          </a:xfrm>
        </p:spPr>
        <p:txBody>
          <a:bodyPr>
            <a:normAutofit/>
          </a:bodyPr>
          <a:lstStyle/>
          <a:p>
            <a:r>
              <a:rPr lang="en-GB" sz="3200" dirty="0"/>
              <a:t>The smaller </a:t>
            </a:r>
            <a:r>
              <a:rPr lang="en-GB" sz="3200" dirty="0" smtClean="0"/>
              <a:t>Beatitudes</a:t>
            </a:r>
            <a:endParaRPr lang="en-GB" sz="3200" dirty="0"/>
          </a:p>
        </p:txBody>
      </p:sp>
      <p:sp>
        <p:nvSpPr>
          <p:cNvPr id="3" name="Content Placeholder 2">
            <a:extLst>
              <a:ext uri="{FF2B5EF4-FFF2-40B4-BE49-F238E27FC236}">
                <a16:creationId xmlns="" xmlns:a16="http://schemas.microsoft.com/office/drawing/2014/main" id="{1E5392F1-7DDF-4E26-BFB5-5E43D242E7A0}"/>
              </a:ext>
            </a:extLst>
          </p:cNvPr>
          <p:cNvSpPr>
            <a:spLocks noGrp="1"/>
          </p:cNvSpPr>
          <p:nvPr>
            <p:ph idx="1"/>
          </p:nvPr>
        </p:nvSpPr>
        <p:spPr>
          <a:xfrm>
            <a:off x="306155" y="1825625"/>
            <a:ext cx="5862375" cy="4756506"/>
          </a:xfrm>
        </p:spPr>
        <p:txBody>
          <a:bodyPr>
            <a:normAutofit/>
          </a:bodyPr>
          <a:lstStyle/>
          <a:p>
            <a:pPr>
              <a:lnSpc>
                <a:spcPts val="2000"/>
              </a:lnSpc>
              <a:spcBef>
                <a:spcPts val="0"/>
              </a:spcBef>
              <a:spcAft>
                <a:spcPts val="800"/>
              </a:spcAft>
            </a:pPr>
            <a:r>
              <a:rPr lang="en-GB" sz="1800" dirty="0"/>
              <a:t>Blessed are those who can laugh at themselves, they will have no end of fun.</a:t>
            </a:r>
          </a:p>
          <a:p>
            <a:pPr>
              <a:lnSpc>
                <a:spcPts val="2000"/>
              </a:lnSpc>
              <a:spcBef>
                <a:spcPts val="0"/>
              </a:spcBef>
              <a:spcAft>
                <a:spcPts val="800"/>
              </a:spcAft>
            </a:pPr>
            <a:r>
              <a:rPr lang="en-GB" sz="1800" dirty="0"/>
              <a:t>Blessed are those who can tell a mountain from a molehill, they will be saved a lot of bother. </a:t>
            </a:r>
          </a:p>
          <a:p>
            <a:pPr>
              <a:lnSpc>
                <a:spcPts val="2000"/>
              </a:lnSpc>
              <a:spcBef>
                <a:spcPts val="0"/>
              </a:spcBef>
              <a:spcAft>
                <a:spcPts val="800"/>
              </a:spcAft>
            </a:pPr>
            <a:r>
              <a:rPr lang="en-GB" sz="1800" dirty="0"/>
              <a:t>Blessed are those who know how to relax without looking for excuses, they are on the way to becoming wise.</a:t>
            </a:r>
          </a:p>
          <a:p>
            <a:pPr>
              <a:lnSpc>
                <a:spcPts val="2000"/>
              </a:lnSpc>
              <a:spcBef>
                <a:spcPts val="0"/>
              </a:spcBef>
              <a:spcAft>
                <a:spcPts val="800"/>
              </a:spcAft>
            </a:pPr>
            <a:r>
              <a:rPr lang="en-GB" sz="1800" dirty="0"/>
              <a:t>Blessed are those who know when to be quiet and listen, they will learn a lot of new things.</a:t>
            </a:r>
          </a:p>
          <a:p>
            <a:pPr>
              <a:lnSpc>
                <a:spcPts val="2000"/>
              </a:lnSpc>
              <a:spcBef>
                <a:spcPts val="0"/>
              </a:spcBef>
              <a:spcAft>
                <a:spcPts val="800"/>
              </a:spcAft>
            </a:pPr>
            <a:r>
              <a:rPr lang="en-GB" sz="1800" dirty="0"/>
              <a:t>Blessed are those who are sane enough not to take themselves too seriously, they will be valued by those about them. </a:t>
            </a:r>
          </a:p>
          <a:p>
            <a:pPr>
              <a:lnSpc>
                <a:spcPts val="2000"/>
              </a:lnSpc>
              <a:spcBef>
                <a:spcPts val="0"/>
              </a:spcBef>
              <a:spcAft>
                <a:spcPts val="800"/>
              </a:spcAft>
            </a:pPr>
            <a:r>
              <a:rPr lang="en-GB" sz="1800" dirty="0"/>
              <a:t>Happy are you if you can take small things seriously and face serious things calmly, you will go far in life. </a:t>
            </a:r>
          </a:p>
        </p:txBody>
      </p:sp>
      <p:pic>
        <p:nvPicPr>
          <p:cNvPr id="5" name="Picture 4">
            <a:extLst>
              <a:ext uri="{FF2B5EF4-FFF2-40B4-BE49-F238E27FC236}">
                <a16:creationId xmlns="" xmlns:a16="http://schemas.microsoft.com/office/drawing/2014/main" id="{B98CDE0E-1FB9-4847-AC9F-000353FBA66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376988" y="2197916"/>
            <a:ext cx="3297266" cy="2705448"/>
          </a:xfrm>
          <a:prstGeom prst="rect">
            <a:avLst/>
          </a:prstGeom>
          <a:ln>
            <a:noFill/>
          </a:ln>
          <a:effectLst>
            <a:softEdge rad="112500"/>
          </a:effectLst>
        </p:spPr>
      </p:pic>
      <p:pic>
        <p:nvPicPr>
          <p:cNvPr id="8" name="Picture 7">
            <a:hlinkClick r:id="" action="ppaction://hlinkshowjump?jump=endshow"/>
            <a:extLst>
              <a:ext uri="{FF2B5EF4-FFF2-40B4-BE49-F238E27FC236}">
                <a16:creationId xmlns="" xmlns:a16="http://schemas.microsoft.com/office/drawing/2014/main" id="{422B7CC1-585B-4D80-A634-E76D4063B3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 name="Rectangle: Rounded Corners 8">
            <a:extLst>
              <a:ext uri="{FF2B5EF4-FFF2-40B4-BE49-F238E27FC236}">
                <a16:creationId xmlns="" xmlns:a16="http://schemas.microsoft.com/office/drawing/2014/main" id="{B81F26D5-F4F2-4A8B-BDD5-7C2F8C5FD539}"/>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33.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Tree>
    <p:extLst>
      <p:ext uri="{BB962C8B-B14F-4D97-AF65-F5344CB8AC3E}">
        <p14:creationId xmlns:p14="http://schemas.microsoft.com/office/powerpoint/2010/main" val="10060943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87CBBC61-C1E8-4877-9848-3A8362057620}"/>
              </a:ext>
            </a:extLst>
          </p:cNvPr>
          <p:cNvSpPr>
            <a:spLocks noGrp="1"/>
          </p:cNvSpPr>
          <p:nvPr>
            <p:ph idx="1"/>
          </p:nvPr>
        </p:nvSpPr>
        <p:spPr>
          <a:xfrm>
            <a:off x="367499" y="1626175"/>
            <a:ext cx="5862376" cy="5110831"/>
          </a:xfrm>
        </p:spPr>
        <p:txBody>
          <a:bodyPr>
            <a:noAutofit/>
          </a:bodyPr>
          <a:lstStyle/>
          <a:p>
            <a:pPr>
              <a:lnSpc>
                <a:spcPts val="2240"/>
              </a:lnSpc>
              <a:spcBef>
                <a:spcPts val="0"/>
              </a:spcBef>
              <a:spcAft>
                <a:spcPts val="800"/>
              </a:spcAft>
            </a:pPr>
            <a:r>
              <a:rPr lang="en-GB" sz="1800" dirty="0"/>
              <a:t>Happy are you if you can appreciate a smile and forget a </a:t>
            </a:r>
            <a:r>
              <a:rPr lang="en-GB" sz="1800" dirty="0" smtClean="0"/>
              <a:t>frown, </a:t>
            </a:r>
            <a:r>
              <a:rPr lang="en-GB" sz="1800" dirty="0"/>
              <a:t>you will walk on the sunny side of the street.</a:t>
            </a:r>
          </a:p>
          <a:p>
            <a:pPr>
              <a:lnSpc>
                <a:spcPts val="2240"/>
              </a:lnSpc>
              <a:spcBef>
                <a:spcPts val="0"/>
              </a:spcBef>
              <a:spcAft>
                <a:spcPts val="800"/>
              </a:spcAft>
            </a:pPr>
            <a:r>
              <a:rPr lang="en-GB" sz="1800" dirty="0"/>
              <a:t>Happy are you if you can be kind in understanding the attitudes of others, you may be taken for a fool, but this is the price of charity.</a:t>
            </a:r>
          </a:p>
          <a:p>
            <a:pPr>
              <a:lnSpc>
                <a:spcPts val="2240"/>
              </a:lnSpc>
              <a:spcBef>
                <a:spcPts val="0"/>
              </a:spcBef>
              <a:spcAft>
                <a:spcPts val="800"/>
              </a:spcAft>
            </a:pPr>
            <a:r>
              <a:rPr lang="en-GB" sz="1800" dirty="0"/>
              <a:t>Happy are you if you know when to hold your tongue and smile, the Gospel has begun to seep into your heart. </a:t>
            </a:r>
          </a:p>
          <a:p>
            <a:pPr>
              <a:lnSpc>
                <a:spcPts val="2240"/>
              </a:lnSpc>
              <a:spcBef>
                <a:spcPts val="0"/>
              </a:spcBef>
              <a:spcAft>
                <a:spcPts val="800"/>
              </a:spcAft>
            </a:pPr>
            <a:r>
              <a:rPr lang="en-GB" sz="1800" dirty="0"/>
              <a:t>Blessed are they who think before acting and pray before thinking, they avoid many blunders.</a:t>
            </a:r>
          </a:p>
          <a:p>
            <a:pPr>
              <a:lnSpc>
                <a:spcPts val="2240"/>
              </a:lnSpc>
              <a:spcBef>
                <a:spcPts val="0"/>
              </a:spcBef>
              <a:spcAft>
                <a:spcPts val="800"/>
              </a:spcAft>
            </a:pPr>
            <a:r>
              <a:rPr lang="en-GB" sz="1800" dirty="0"/>
              <a:t>Above all blessed, are those who recognise the Lord is in all whom they meet, the light of truth shines in their lives. They have found true wisdom</a:t>
            </a:r>
            <a:r>
              <a:rPr lang="en-GB" sz="1800" dirty="0" smtClean="0"/>
              <a:t>.</a:t>
            </a:r>
            <a:endParaRPr lang="en-GB" sz="1800" dirty="0"/>
          </a:p>
        </p:txBody>
      </p:sp>
      <p:pic>
        <p:nvPicPr>
          <p:cNvPr id="4" name="Picture 3">
            <a:extLst>
              <a:ext uri="{FF2B5EF4-FFF2-40B4-BE49-F238E27FC236}">
                <a16:creationId xmlns="" xmlns:a16="http://schemas.microsoft.com/office/drawing/2014/main" id="{E33DFBC2-3882-45B8-838D-636FA9C3EE8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376988" y="2197916"/>
            <a:ext cx="3297266" cy="2705448"/>
          </a:xfrm>
          <a:prstGeom prst="rect">
            <a:avLst/>
          </a:prstGeom>
          <a:ln>
            <a:noFill/>
          </a:ln>
          <a:effectLst>
            <a:softEdge rad="112500"/>
          </a:effectLst>
        </p:spPr>
      </p:pic>
      <p:pic>
        <p:nvPicPr>
          <p:cNvPr id="6" name="Picture 5">
            <a:hlinkClick r:id="" action="ppaction://hlinkshowjump?jump=endshow"/>
            <a:extLst>
              <a:ext uri="{FF2B5EF4-FFF2-40B4-BE49-F238E27FC236}">
                <a16:creationId xmlns="" xmlns:a16="http://schemas.microsoft.com/office/drawing/2014/main" id="{4323C6E9-BCAA-4CF0-9077-A831C1EDCD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7" name="Rectangle: Rounded Corners 6">
            <a:extLst>
              <a:ext uri="{FF2B5EF4-FFF2-40B4-BE49-F238E27FC236}">
                <a16:creationId xmlns="" xmlns:a16="http://schemas.microsoft.com/office/drawing/2014/main" id="{9AE8AFA3-B8EC-426F-98CD-4A6FFCA8E1E6}"/>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34.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
        <p:nvSpPr>
          <p:cNvPr id="8" name="Title 1">
            <a:extLst>
              <a:ext uri="{FF2B5EF4-FFF2-40B4-BE49-F238E27FC236}">
                <a16:creationId xmlns="" xmlns:a16="http://schemas.microsoft.com/office/drawing/2014/main" id="{8C8DD905-70E0-49AB-8ACD-11898E7AE23D}"/>
              </a:ext>
            </a:extLst>
          </p:cNvPr>
          <p:cNvSpPr>
            <a:spLocks noGrp="1"/>
          </p:cNvSpPr>
          <p:nvPr>
            <p:ph type="title"/>
          </p:nvPr>
        </p:nvSpPr>
        <p:spPr>
          <a:xfrm>
            <a:off x="306155" y="300358"/>
            <a:ext cx="8543925" cy="1325563"/>
          </a:xfrm>
        </p:spPr>
        <p:txBody>
          <a:bodyPr/>
          <a:lstStyle/>
          <a:p>
            <a:r>
              <a:rPr lang="en-GB" sz="3200" dirty="0"/>
              <a:t>The smaller </a:t>
            </a:r>
            <a:r>
              <a:rPr lang="en-GB" sz="3200" dirty="0" smtClean="0"/>
              <a:t>Beatitudes </a:t>
            </a:r>
            <a:r>
              <a:rPr lang="en-GB" sz="2400" dirty="0"/>
              <a:t>- continued</a:t>
            </a:r>
          </a:p>
        </p:txBody>
      </p:sp>
    </p:spTree>
    <p:extLst>
      <p:ext uri="{BB962C8B-B14F-4D97-AF65-F5344CB8AC3E}">
        <p14:creationId xmlns:p14="http://schemas.microsoft.com/office/powerpoint/2010/main" val="42356121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 xmlns:a16="http://schemas.microsoft.com/office/drawing/2014/main" id="{712578CF-E60A-4A49-A720-D8DD0CCF0264}"/>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a:off x="1247338" y="365126"/>
            <a:ext cx="7061433" cy="5636851"/>
          </a:xfrm>
        </p:spPr>
      </p:pic>
      <p:pic>
        <p:nvPicPr>
          <p:cNvPr id="7" name="Picture 6">
            <a:hlinkClick r:id="" action="ppaction://hlinkshowjump?jump=endshow"/>
            <a:extLst>
              <a:ext uri="{FF2B5EF4-FFF2-40B4-BE49-F238E27FC236}">
                <a16:creationId xmlns="" xmlns:a16="http://schemas.microsoft.com/office/drawing/2014/main" id="{1DDD9C8E-5100-472B-AB41-7E782A9BA1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8" name="Rectangle: Rounded Corners 7">
            <a:extLst>
              <a:ext uri="{FF2B5EF4-FFF2-40B4-BE49-F238E27FC236}">
                <a16:creationId xmlns="" xmlns:a16="http://schemas.microsoft.com/office/drawing/2014/main" id="{1CBAA974-D6C9-4D6A-B38D-384C23797F13}"/>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35.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Tree>
    <p:extLst>
      <p:ext uri="{BB962C8B-B14F-4D97-AF65-F5344CB8AC3E}">
        <p14:creationId xmlns:p14="http://schemas.microsoft.com/office/powerpoint/2010/main" val="1006254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0EA1779-D21A-4757-9B66-D14EEB1BADE2}"/>
              </a:ext>
            </a:extLst>
          </p:cNvPr>
          <p:cNvSpPr>
            <a:spLocks noGrp="1"/>
          </p:cNvSpPr>
          <p:nvPr>
            <p:ph type="title"/>
          </p:nvPr>
        </p:nvSpPr>
        <p:spPr/>
        <p:txBody>
          <a:bodyPr/>
          <a:lstStyle/>
          <a:p>
            <a:endParaRPr lang="en-GB" dirty="0"/>
          </a:p>
        </p:txBody>
      </p:sp>
      <p:pic>
        <p:nvPicPr>
          <p:cNvPr id="5" name="Content Placeholder 4">
            <a:extLst>
              <a:ext uri="{FF2B5EF4-FFF2-40B4-BE49-F238E27FC236}">
                <a16:creationId xmlns="" xmlns:a16="http://schemas.microsoft.com/office/drawing/2014/main" id="{E08B70CC-C764-4704-BC19-B5ADBFA0C7B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81037" y="365125"/>
            <a:ext cx="8543924" cy="5915024"/>
          </a:xfrm>
        </p:spPr>
      </p:pic>
      <p:pic>
        <p:nvPicPr>
          <p:cNvPr id="7" name="Picture 6">
            <a:hlinkClick r:id="" action="ppaction://hlinkshowjump?jump=endshow"/>
            <a:extLst>
              <a:ext uri="{FF2B5EF4-FFF2-40B4-BE49-F238E27FC236}">
                <a16:creationId xmlns="" xmlns:a16="http://schemas.microsoft.com/office/drawing/2014/main" id="{7CF465E4-5A62-4879-925E-420378D2D8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8" name="Rectangle: Rounded Corners 7">
            <a:extLst>
              <a:ext uri="{FF2B5EF4-FFF2-40B4-BE49-F238E27FC236}">
                <a16:creationId xmlns="" xmlns:a16="http://schemas.microsoft.com/office/drawing/2014/main" id="{0EBDC5BF-E258-4B9F-B142-86EBF67EB9D8}"/>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36. A </a:t>
            </a:r>
            <a:r>
              <a:rPr lang="en-GB" sz="1000" dirty="0">
                <a:solidFill>
                  <a:schemeClr val="tx1"/>
                </a:solidFill>
                <a:latin typeface="Arial"/>
                <a:cs typeface="Arial"/>
              </a:rPr>
              <a:t>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
        <p:nvSpPr>
          <p:cNvPr id="9" name="TextBox 8">
            <a:extLst>
              <a:ext uri="{FF2B5EF4-FFF2-40B4-BE49-F238E27FC236}">
                <a16:creationId xmlns="" xmlns:a16="http://schemas.microsoft.com/office/drawing/2014/main" id="{4608F85D-1F57-421E-A76B-DC9946637C48}"/>
              </a:ext>
            </a:extLst>
          </p:cNvPr>
          <p:cNvSpPr txBox="1"/>
          <p:nvPr/>
        </p:nvSpPr>
        <p:spPr>
          <a:xfrm>
            <a:off x="1022555" y="498729"/>
            <a:ext cx="7883568" cy="461665"/>
          </a:xfrm>
          <a:prstGeom prst="rect">
            <a:avLst/>
          </a:prstGeom>
          <a:noFill/>
        </p:spPr>
        <p:txBody>
          <a:bodyPr wrap="square" rtlCol="0">
            <a:spAutoFit/>
          </a:bodyPr>
          <a:lstStyle/>
          <a:p>
            <a:r>
              <a:rPr lang="en-GB" sz="2400" b="1" dirty="0">
                <a:solidFill>
                  <a:schemeClr val="accent1"/>
                </a:solidFill>
                <a:latin typeface="Arial"/>
              </a:rPr>
              <a:t>Pope Francis’ Beatitudes for Young People</a:t>
            </a:r>
          </a:p>
        </p:txBody>
      </p:sp>
      <p:sp>
        <p:nvSpPr>
          <p:cNvPr id="10" name="Arrow: Pentagon 9">
            <a:extLst>
              <a:ext uri="{FF2B5EF4-FFF2-40B4-BE49-F238E27FC236}">
                <a16:creationId xmlns="" xmlns:a16="http://schemas.microsoft.com/office/drawing/2014/main" id="{CC5B77D6-6385-480D-A7CF-893762273F88}"/>
              </a:ext>
            </a:extLst>
          </p:cNvPr>
          <p:cNvSpPr/>
          <p:nvPr/>
        </p:nvSpPr>
        <p:spPr>
          <a:xfrm>
            <a:off x="4853031" y="1159703"/>
            <a:ext cx="4198690" cy="889233"/>
          </a:xfrm>
          <a:prstGeom prst="homePlate">
            <a:avLst/>
          </a:prstGeom>
          <a:solidFill>
            <a:schemeClr val="tx2">
              <a:lumMod val="20000"/>
              <a:lumOff val="80000"/>
            </a:schemeClr>
          </a:solidFill>
          <a:ln w="381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latin typeface="Arial"/>
              </a:rPr>
              <a:t>Happy are the </a:t>
            </a:r>
            <a:r>
              <a:rPr lang="en-GB" dirty="0" smtClean="0">
                <a:solidFill>
                  <a:schemeClr val="tx1"/>
                </a:solidFill>
                <a:latin typeface="Arial"/>
              </a:rPr>
              <a:t>merciful.</a:t>
            </a:r>
            <a:endParaRPr lang="en-GB" dirty="0">
              <a:solidFill>
                <a:schemeClr val="tx1"/>
              </a:solidFill>
              <a:latin typeface="Arial"/>
            </a:endParaRPr>
          </a:p>
        </p:txBody>
      </p:sp>
      <p:sp>
        <p:nvSpPr>
          <p:cNvPr id="11" name="Arrow: Pentagon 10">
            <a:extLst>
              <a:ext uri="{FF2B5EF4-FFF2-40B4-BE49-F238E27FC236}">
                <a16:creationId xmlns="" xmlns:a16="http://schemas.microsoft.com/office/drawing/2014/main" id="{1A4B1230-B813-4C31-82BB-550544D452F0}"/>
              </a:ext>
            </a:extLst>
          </p:cNvPr>
          <p:cNvSpPr/>
          <p:nvPr/>
        </p:nvSpPr>
        <p:spPr>
          <a:xfrm>
            <a:off x="4866842" y="2152185"/>
            <a:ext cx="4198690" cy="889233"/>
          </a:xfrm>
          <a:prstGeom prst="homePlate">
            <a:avLst/>
          </a:prstGeom>
          <a:solidFill>
            <a:schemeClr val="tx2">
              <a:lumMod val="20000"/>
              <a:lumOff val="80000"/>
            </a:schemeClr>
          </a:solidFill>
          <a:ln w="381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000000"/>
                </a:solidFill>
                <a:latin typeface="Arial"/>
              </a:rPr>
              <a:t>Happy are those who embrace and </a:t>
            </a:r>
            <a:r>
              <a:rPr lang="en-GB" dirty="0" smtClean="0">
                <a:solidFill>
                  <a:srgbClr val="000000"/>
                </a:solidFill>
                <a:latin typeface="Arial"/>
              </a:rPr>
              <a:t>forgive.</a:t>
            </a:r>
            <a:endParaRPr lang="en-GB" dirty="0">
              <a:solidFill>
                <a:srgbClr val="000000"/>
              </a:solidFill>
            </a:endParaRPr>
          </a:p>
        </p:txBody>
      </p:sp>
      <p:sp>
        <p:nvSpPr>
          <p:cNvPr id="12" name="Arrow: Pentagon 11">
            <a:extLst>
              <a:ext uri="{FF2B5EF4-FFF2-40B4-BE49-F238E27FC236}">
                <a16:creationId xmlns="" xmlns:a16="http://schemas.microsoft.com/office/drawing/2014/main" id="{83F31A9F-B036-4DDB-9A33-F9B44771B9EB}"/>
              </a:ext>
            </a:extLst>
          </p:cNvPr>
          <p:cNvSpPr/>
          <p:nvPr/>
        </p:nvSpPr>
        <p:spPr>
          <a:xfrm>
            <a:off x="4866842" y="3141842"/>
            <a:ext cx="4198690" cy="889233"/>
          </a:xfrm>
          <a:prstGeom prst="homePlate">
            <a:avLst/>
          </a:prstGeom>
          <a:solidFill>
            <a:schemeClr val="tx2">
              <a:lumMod val="20000"/>
              <a:lumOff val="80000"/>
            </a:schemeClr>
          </a:solidFill>
          <a:ln w="381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000000"/>
                </a:solidFill>
                <a:latin typeface="Arial"/>
              </a:rPr>
              <a:t>Happy are those who bring new life and </a:t>
            </a:r>
            <a:r>
              <a:rPr lang="en-GB" dirty="0" smtClean="0">
                <a:solidFill>
                  <a:srgbClr val="000000"/>
                </a:solidFill>
                <a:latin typeface="Arial"/>
              </a:rPr>
              <a:t>opportunities.</a:t>
            </a:r>
            <a:endParaRPr lang="en-GB" dirty="0">
              <a:solidFill>
                <a:srgbClr val="000000"/>
              </a:solidFill>
            </a:endParaRPr>
          </a:p>
        </p:txBody>
      </p:sp>
      <p:sp>
        <p:nvSpPr>
          <p:cNvPr id="13" name="Arrow: Pentagon 12">
            <a:extLst>
              <a:ext uri="{FF2B5EF4-FFF2-40B4-BE49-F238E27FC236}">
                <a16:creationId xmlns="" xmlns:a16="http://schemas.microsoft.com/office/drawing/2014/main" id="{AA84AE59-7987-42AB-B817-675A4EB880CD}"/>
              </a:ext>
            </a:extLst>
          </p:cNvPr>
          <p:cNvSpPr/>
          <p:nvPr/>
        </p:nvSpPr>
        <p:spPr>
          <a:xfrm>
            <a:off x="4866842" y="4121984"/>
            <a:ext cx="4198690" cy="889233"/>
          </a:xfrm>
          <a:prstGeom prst="homePlate">
            <a:avLst/>
          </a:prstGeom>
          <a:solidFill>
            <a:schemeClr val="tx2">
              <a:lumMod val="20000"/>
              <a:lumOff val="80000"/>
            </a:schemeClr>
          </a:solidFill>
          <a:ln w="381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000000"/>
                </a:solidFill>
                <a:latin typeface="Arial"/>
              </a:rPr>
              <a:t>Happy are those who see the good in other </a:t>
            </a:r>
            <a:r>
              <a:rPr lang="en-GB" dirty="0" smtClean="0">
                <a:solidFill>
                  <a:srgbClr val="000000"/>
                </a:solidFill>
                <a:latin typeface="Arial"/>
              </a:rPr>
              <a:t>people.</a:t>
            </a:r>
            <a:endParaRPr lang="en-GB" dirty="0">
              <a:solidFill>
                <a:srgbClr val="000000"/>
              </a:solidFill>
            </a:endParaRPr>
          </a:p>
        </p:txBody>
      </p:sp>
      <p:sp>
        <p:nvSpPr>
          <p:cNvPr id="14" name="Arrow: Pentagon 13">
            <a:extLst>
              <a:ext uri="{FF2B5EF4-FFF2-40B4-BE49-F238E27FC236}">
                <a16:creationId xmlns="" xmlns:a16="http://schemas.microsoft.com/office/drawing/2014/main" id="{ACE7AE23-13A9-46F5-AE0E-FBCAD17F1E10}"/>
              </a:ext>
            </a:extLst>
          </p:cNvPr>
          <p:cNvSpPr/>
          <p:nvPr/>
        </p:nvSpPr>
        <p:spPr>
          <a:xfrm>
            <a:off x="4866842" y="5148646"/>
            <a:ext cx="4198690" cy="889233"/>
          </a:xfrm>
          <a:prstGeom prst="homePlate">
            <a:avLst/>
          </a:prstGeom>
          <a:solidFill>
            <a:schemeClr val="tx2">
              <a:lumMod val="20000"/>
              <a:lumOff val="80000"/>
            </a:schemeClr>
          </a:solidFill>
          <a:ln w="381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000000"/>
                </a:solidFill>
                <a:latin typeface="Arial"/>
              </a:rPr>
              <a:t>Happy are those who help others when they make </a:t>
            </a:r>
            <a:r>
              <a:rPr lang="en-GB" dirty="0" smtClean="0">
                <a:solidFill>
                  <a:srgbClr val="000000"/>
                </a:solidFill>
                <a:latin typeface="Arial"/>
              </a:rPr>
              <a:t>mistakes.</a:t>
            </a:r>
            <a:endParaRPr lang="en-GB" dirty="0">
              <a:solidFill>
                <a:srgbClr val="000000"/>
              </a:solidFill>
            </a:endParaRPr>
          </a:p>
        </p:txBody>
      </p:sp>
      <p:pic>
        <p:nvPicPr>
          <p:cNvPr id="16" name="Picture 15">
            <a:extLst>
              <a:ext uri="{FF2B5EF4-FFF2-40B4-BE49-F238E27FC236}">
                <a16:creationId xmlns="" xmlns:a16="http://schemas.microsoft.com/office/drawing/2014/main" id="{8FADAF51-1695-4C46-804C-20F98CC98419}"/>
              </a:ext>
            </a:extLst>
          </p:cNvPr>
          <p:cNvPicPr>
            <a:picLocks noChangeAspect="1"/>
          </p:cNvPicPr>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tretch>
            <a:fillRect/>
          </a:stretch>
        </p:blipFill>
        <p:spPr>
          <a:xfrm>
            <a:off x="4071904" y="3120093"/>
            <a:ext cx="769555" cy="1000284"/>
          </a:xfrm>
          <a:prstGeom prst="rect">
            <a:avLst/>
          </a:prstGeom>
        </p:spPr>
      </p:pic>
      <p:sp>
        <p:nvSpPr>
          <p:cNvPr id="17" name="Oval 16">
            <a:extLst>
              <a:ext uri="{FF2B5EF4-FFF2-40B4-BE49-F238E27FC236}">
                <a16:creationId xmlns="" xmlns:a16="http://schemas.microsoft.com/office/drawing/2014/main" id="{8A2DB326-62FF-41E9-AABE-F445112B128A}"/>
              </a:ext>
            </a:extLst>
          </p:cNvPr>
          <p:cNvSpPr/>
          <p:nvPr/>
        </p:nvSpPr>
        <p:spPr>
          <a:xfrm>
            <a:off x="4030805" y="1159701"/>
            <a:ext cx="769555" cy="889234"/>
          </a:xfrm>
          <a:prstGeom prst="ellipse">
            <a:avLst/>
          </a:prstGeom>
          <a:noFill/>
          <a:ln w="381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noFill/>
            </a:endParaRPr>
          </a:p>
        </p:txBody>
      </p:sp>
      <p:sp>
        <p:nvSpPr>
          <p:cNvPr id="18" name="Oval 17">
            <a:extLst>
              <a:ext uri="{FF2B5EF4-FFF2-40B4-BE49-F238E27FC236}">
                <a16:creationId xmlns="" xmlns:a16="http://schemas.microsoft.com/office/drawing/2014/main" id="{6E53D58E-A6D1-4574-BF97-7B4E6D446CAC}"/>
              </a:ext>
            </a:extLst>
          </p:cNvPr>
          <p:cNvSpPr/>
          <p:nvPr/>
        </p:nvSpPr>
        <p:spPr>
          <a:xfrm>
            <a:off x="4043686" y="2184375"/>
            <a:ext cx="769555" cy="889234"/>
          </a:xfrm>
          <a:prstGeom prst="ellipse">
            <a:avLst/>
          </a:prstGeom>
          <a:noFill/>
          <a:ln w="381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Oval 18">
            <a:extLst>
              <a:ext uri="{FF2B5EF4-FFF2-40B4-BE49-F238E27FC236}">
                <a16:creationId xmlns="" xmlns:a16="http://schemas.microsoft.com/office/drawing/2014/main" id="{D87C7B3D-C0EE-4923-BFC6-77303E739246}"/>
              </a:ext>
            </a:extLst>
          </p:cNvPr>
          <p:cNvSpPr/>
          <p:nvPr/>
        </p:nvSpPr>
        <p:spPr>
          <a:xfrm>
            <a:off x="4036495" y="3181687"/>
            <a:ext cx="769555" cy="867597"/>
          </a:xfrm>
          <a:prstGeom prst="ellipse">
            <a:avLst/>
          </a:prstGeom>
          <a:noFill/>
          <a:ln w="381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Oval 19">
            <a:extLst>
              <a:ext uri="{FF2B5EF4-FFF2-40B4-BE49-F238E27FC236}">
                <a16:creationId xmlns="" xmlns:a16="http://schemas.microsoft.com/office/drawing/2014/main" id="{E7616E26-8EDB-4C22-ADE4-837FADFED8EB}"/>
              </a:ext>
            </a:extLst>
          </p:cNvPr>
          <p:cNvSpPr/>
          <p:nvPr/>
        </p:nvSpPr>
        <p:spPr>
          <a:xfrm>
            <a:off x="4056743" y="4156256"/>
            <a:ext cx="769555" cy="889233"/>
          </a:xfrm>
          <a:prstGeom prst="ellipse">
            <a:avLst/>
          </a:prstGeom>
          <a:noFill/>
          <a:ln w="381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Oval 20">
            <a:extLst>
              <a:ext uri="{FF2B5EF4-FFF2-40B4-BE49-F238E27FC236}">
                <a16:creationId xmlns="" xmlns:a16="http://schemas.microsoft.com/office/drawing/2014/main" id="{C5F40224-F840-41FD-94A9-04C941E9B567}"/>
              </a:ext>
            </a:extLst>
          </p:cNvPr>
          <p:cNvSpPr/>
          <p:nvPr/>
        </p:nvSpPr>
        <p:spPr>
          <a:xfrm>
            <a:off x="4050845" y="5148646"/>
            <a:ext cx="769555" cy="889233"/>
          </a:xfrm>
          <a:prstGeom prst="ellipse">
            <a:avLst/>
          </a:prstGeom>
          <a:noFill/>
          <a:ln w="381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3" name="Picture 22">
            <a:extLst>
              <a:ext uri="{FF2B5EF4-FFF2-40B4-BE49-F238E27FC236}">
                <a16:creationId xmlns="" xmlns:a16="http://schemas.microsoft.com/office/drawing/2014/main" id="{D9AF85EC-B8CA-4972-A4B4-33832165045D}"/>
              </a:ext>
            </a:extLst>
          </p:cNvPr>
          <p:cNvPicPr>
            <a:picLocks noChangeAspect="1"/>
          </p:cNvPicPr>
          <p:nvPr/>
        </p:nvPicPr>
        <p:blipFill>
          <a:blip r:embed="rId6">
            <a:extLst>
              <a:ext uri="{BEBA8EAE-BF5A-486C-A8C5-ECC9F3942E4B}">
                <a14:imgProps xmlns:a14="http://schemas.microsoft.com/office/drawing/2010/main">
                  <a14:imgLayer r:embed="rId7">
                    <a14:imgEffect>
                      <a14:saturation sat="0"/>
                    </a14:imgEffect>
                  </a14:imgLayer>
                </a14:imgProps>
              </a:ext>
              <a:ext uri="{28A0092B-C50C-407E-A947-70E740481C1C}">
                <a14:useLocalDpi xmlns:a14="http://schemas.microsoft.com/office/drawing/2010/main" val="0"/>
              </a:ext>
            </a:extLst>
          </a:blip>
          <a:stretch>
            <a:fillRect/>
          </a:stretch>
        </p:blipFill>
        <p:spPr>
          <a:xfrm>
            <a:off x="4224175" y="4192510"/>
            <a:ext cx="452229" cy="775227"/>
          </a:xfrm>
          <a:prstGeom prst="rect">
            <a:avLst/>
          </a:prstGeom>
        </p:spPr>
      </p:pic>
      <p:pic>
        <p:nvPicPr>
          <p:cNvPr id="25" name="Picture 24">
            <a:extLst>
              <a:ext uri="{FF2B5EF4-FFF2-40B4-BE49-F238E27FC236}">
                <a16:creationId xmlns="" xmlns:a16="http://schemas.microsoft.com/office/drawing/2014/main" id="{5EC26CA8-9375-48E1-A3AE-79518457070B}"/>
              </a:ext>
            </a:extLst>
          </p:cNvPr>
          <p:cNvPicPr>
            <a:picLocks noChangeAspect="1"/>
          </p:cNvPicPr>
          <p:nvPr/>
        </p:nvPicPr>
        <p:blipFill>
          <a:blip r:embed="rId8">
            <a:extLst>
              <a:ext uri="{BEBA8EAE-BF5A-486C-A8C5-ECC9F3942E4B}">
                <a14:imgProps xmlns:a14="http://schemas.microsoft.com/office/drawing/2010/main">
                  <a14:imgLayer r:embed="rId9">
                    <a14:imgEffect>
                      <a14:saturation sat="0"/>
                    </a14:imgEffect>
                  </a14:imgLayer>
                </a14:imgProps>
              </a:ext>
              <a:ext uri="{28A0092B-C50C-407E-A947-70E740481C1C}">
                <a14:useLocalDpi xmlns:a14="http://schemas.microsoft.com/office/drawing/2010/main" val="0"/>
              </a:ext>
            </a:extLst>
          </a:blip>
          <a:stretch>
            <a:fillRect/>
          </a:stretch>
        </p:blipFill>
        <p:spPr>
          <a:xfrm>
            <a:off x="4155519" y="1280616"/>
            <a:ext cx="520127" cy="694995"/>
          </a:xfrm>
          <a:prstGeom prst="rect">
            <a:avLst/>
          </a:prstGeom>
        </p:spPr>
      </p:pic>
      <p:pic>
        <p:nvPicPr>
          <p:cNvPr id="27" name="Picture 26">
            <a:extLst>
              <a:ext uri="{FF2B5EF4-FFF2-40B4-BE49-F238E27FC236}">
                <a16:creationId xmlns="" xmlns:a16="http://schemas.microsoft.com/office/drawing/2014/main" id="{C9B151B2-31F9-448A-9E96-D16ED0AF573C}"/>
              </a:ext>
            </a:extLst>
          </p:cNvPr>
          <p:cNvPicPr>
            <a:picLocks noChangeAspect="1"/>
          </p:cNvPicPr>
          <p:nvPr/>
        </p:nvPicPr>
        <p:blipFill>
          <a:blip r:embed="rId10">
            <a:extLst>
              <a:ext uri="{BEBA8EAE-BF5A-486C-A8C5-ECC9F3942E4B}">
                <a14:imgProps xmlns:a14="http://schemas.microsoft.com/office/drawing/2010/main">
                  <a14:imgLayer r:embed="rId11">
                    <a14:imgEffect>
                      <a14:saturation sat="0"/>
                    </a14:imgEffect>
                  </a14:imgLayer>
                </a14:imgProps>
              </a:ext>
              <a:ext uri="{28A0092B-C50C-407E-A947-70E740481C1C}">
                <a14:useLocalDpi xmlns:a14="http://schemas.microsoft.com/office/drawing/2010/main" val="0"/>
              </a:ext>
            </a:extLst>
          </a:blip>
          <a:stretch>
            <a:fillRect/>
          </a:stretch>
        </p:blipFill>
        <p:spPr>
          <a:xfrm>
            <a:off x="4255186" y="2290170"/>
            <a:ext cx="346556" cy="720263"/>
          </a:xfrm>
          <a:prstGeom prst="rect">
            <a:avLst/>
          </a:prstGeom>
        </p:spPr>
      </p:pic>
      <p:pic>
        <p:nvPicPr>
          <p:cNvPr id="29" name="Picture 28">
            <a:extLst>
              <a:ext uri="{FF2B5EF4-FFF2-40B4-BE49-F238E27FC236}">
                <a16:creationId xmlns="" xmlns:a16="http://schemas.microsoft.com/office/drawing/2014/main" id="{22C6BE4D-C7BC-4435-B0C1-AA1599FD6A22}"/>
              </a:ext>
            </a:extLst>
          </p:cNvPr>
          <p:cNvPicPr>
            <a:picLocks noChangeAspect="1"/>
          </p:cNvPicPr>
          <p:nvPr/>
        </p:nvPicPr>
        <p:blipFill>
          <a:blip r:embed="rId12">
            <a:extLst>
              <a:ext uri="{BEBA8EAE-BF5A-486C-A8C5-ECC9F3942E4B}">
                <a14:imgProps xmlns:a14="http://schemas.microsoft.com/office/drawing/2010/main">
                  <a14:imgLayer r:embed="rId13">
                    <a14:imgEffect>
                      <a14:saturation sat="0"/>
                    </a14:imgEffect>
                  </a14:imgLayer>
                </a14:imgProps>
              </a:ext>
              <a:ext uri="{28A0092B-C50C-407E-A947-70E740481C1C}">
                <a14:useLocalDpi xmlns:a14="http://schemas.microsoft.com/office/drawing/2010/main" val="0"/>
              </a:ext>
            </a:extLst>
          </a:blip>
          <a:stretch>
            <a:fillRect/>
          </a:stretch>
        </p:blipFill>
        <p:spPr>
          <a:xfrm>
            <a:off x="4192356" y="5329382"/>
            <a:ext cx="491623" cy="570744"/>
          </a:xfrm>
          <a:prstGeom prst="rect">
            <a:avLst/>
          </a:prstGeom>
        </p:spPr>
      </p:pic>
    </p:spTree>
    <p:extLst>
      <p:ext uri="{BB962C8B-B14F-4D97-AF65-F5344CB8AC3E}">
        <p14:creationId xmlns:p14="http://schemas.microsoft.com/office/powerpoint/2010/main" val="252464966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 xmlns:a16="http://schemas.microsoft.com/office/drawing/2014/main" id="{712578CF-E60A-4A49-A720-D8DD0CCF0264}"/>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a:off x="1192810" y="365125"/>
            <a:ext cx="7361339" cy="5633003"/>
          </a:xfrm>
        </p:spPr>
      </p:pic>
      <p:pic>
        <p:nvPicPr>
          <p:cNvPr id="7" name="Picture 6">
            <a:hlinkClick r:id="" action="ppaction://hlinkshowjump?jump=endshow"/>
            <a:extLst>
              <a:ext uri="{FF2B5EF4-FFF2-40B4-BE49-F238E27FC236}">
                <a16:creationId xmlns="" xmlns:a16="http://schemas.microsoft.com/office/drawing/2014/main" id="{1DDD9C8E-5100-472B-AB41-7E782A9BA1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8" name="Rectangle: Rounded Corners 7">
            <a:extLst>
              <a:ext uri="{FF2B5EF4-FFF2-40B4-BE49-F238E27FC236}">
                <a16:creationId xmlns="" xmlns:a16="http://schemas.microsoft.com/office/drawing/2014/main" id="{1CBAA974-D6C9-4D6A-B38D-384C23797F13}"/>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37.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Tree>
    <p:extLst>
      <p:ext uri="{BB962C8B-B14F-4D97-AF65-F5344CB8AC3E}">
        <p14:creationId xmlns:p14="http://schemas.microsoft.com/office/powerpoint/2010/main" val="35082786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 xmlns:a16="http://schemas.microsoft.com/office/drawing/2014/main" id="{712578CF-E60A-4A49-A720-D8DD0CCF0264}"/>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a:off x="490835" y="385894"/>
            <a:ext cx="8780747" cy="5519957"/>
          </a:xfrm>
        </p:spPr>
      </p:pic>
      <p:pic>
        <p:nvPicPr>
          <p:cNvPr id="7" name="Picture 6">
            <a:hlinkClick r:id="" action="ppaction://hlinkshowjump?jump=endshow"/>
            <a:extLst>
              <a:ext uri="{FF2B5EF4-FFF2-40B4-BE49-F238E27FC236}">
                <a16:creationId xmlns="" xmlns:a16="http://schemas.microsoft.com/office/drawing/2014/main" id="{1DDD9C8E-5100-472B-AB41-7E782A9BA1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8" name="Rectangle: Rounded Corners 7">
            <a:extLst>
              <a:ext uri="{FF2B5EF4-FFF2-40B4-BE49-F238E27FC236}">
                <a16:creationId xmlns="" xmlns:a16="http://schemas.microsoft.com/office/drawing/2014/main" id="{1CBAA974-D6C9-4D6A-B38D-384C23797F13}"/>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38.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Tree>
    <p:extLst>
      <p:ext uri="{BB962C8B-B14F-4D97-AF65-F5344CB8AC3E}">
        <p14:creationId xmlns:p14="http://schemas.microsoft.com/office/powerpoint/2010/main" val="3036967627"/>
      </p:ext>
    </p:extLst>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 xmlns:a16="http://schemas.microsoft.com/office/drawing/2014/main" id="{E18EA563-8057-4655-B987-AEC773B296D1}"/>
              </a:ext>
            </a:extLst>
          </p:cNvPr>
          <p:cNvSpPr>
            <a:spLocks noGrp="1"/>
          </p:cNvSpPr>
          <p:nvPr>
            <p:ph type="title"/>
          </p:nvPr>
        </p:nvSpPr>
        <p:spPr/>
        <p:txBody>
          <a:bodyPr/>
          <a:lstStyle/>
          <a:p>
            <a:endParaRPr lang="en-GB" dirty="0"/>
          </a:p>
        </p:txBody>
      </p:sp>
      <p:pic>
        <p:nvPicPr>
          <p:cNvPr id="11" name="Content Placeholder 10">
            <a:extLst>
              <a:ext uri="{FF2B5EF4-FFF2-40B4-BE49-F238E27FC236}">
                <a16:creationId xmlns="" xmlns:a16="http://schemas.microsoft.com/office/drawing/2014/main" id="{72B9D5D8-A0D6-4439-BA89-22E0E0B12826}"/>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a:off x="0" y="0"/>
            <a:ext cx="9906000" cy="6858000"/>
          </a:xfrm>
        </p:spPr>
      </p:pic>
    </p:spTree>
    <p:extLst>
      <p:ext uri="{BB962C8B-B14F-4D97-AF65-F5344CB8AC3E}">
        <p14:creationId xmlns:p14="http://schemas.microsoft.com/office/powerpoint/2010/main" val="2868768165"/>
      </p:ext>
    </p:extLst>
  </p:cSld>
  <p:clrMapOvr>
    <a:masterClrMapping/>
  </p:clrMapOvr>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F14AC635-E4B6-45AF-8FAB-7728FE05C2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80206" y="1358194"/>
            <a:ext cx="2308221" cy="4141613"/>
          </a:xfrm>
          <a:prstGeom prst="round2DiagRect">
            <a:avLst>
              <a:gd name="adj1" fmla="val 16667"/>
              <a:gd name="adj2" fmla="val 6221"/>
            </a:avLst>
          </a:prstGeom>
          <a:ln w="88900" cap="sq">
            <a:solidFill>
              <a:srgbClr val="FFFFFF"/>
            </a:solidFill>
            <a:miter lim="800000"/>
          </a:ln>
          <a:effectLst>
            <a:outerShdw blurRad="254000" algn="tl" rotWithShape="0">
              <a:srgbClr val="000000">
                <a:alpha val="43000"/>
              </a:srgbClr>
            </a:outerShdw>
          </a:effectLst>
        </p:spPr>
      </p:pic>
      <p:sp>
        <p:nvSpPr>
          <p:cNvPr id="5" name="Rectangle: Rounded Corners 4">
            <a:extLst>
              <a:ext uri="{FF2B5EF4-FFF2-40B4-BE49-F238E27FC236}">
                <a16:creationId xmlns="" xmlns:a16="http://schemas.microsoft.com/office/drawing/2014/main" id="{A50FAD30-D6FE-4C53-95CA-316FCA82F1D9}"/>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40.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pic>
        <p:nvPicPr>
          <p:cNvPr id="7" name="Picture 6">
            <a:hlinkClick r:id="" action="ppaction://hlinkshowjump?jump=endshow"/>
            <a:extLst>
              <a:ext uri="{FF2B5EF4-FFF2-40B4-BE49-F238E27FC236}">
                <a16:creationId xmlns="" xmlns:a16="http://schemas.microsoft.com/office/drawing/2014/main" id="{E4955E3F-FE61-451E-86B5-C204CDA270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8" name="Rectangle 7">
            <a:extLst>
              <a:ext uri="{FF2B5EF4-FFF2-40B4-BE49-F238E27FC236}">
                <a16:creationId xmlns="" xmlns:a16="http://schemas.microsoft.com/office/drawing/2014/main" id="{44759046-3427-40B8-B007-2461BE16CC75}"/>
              </a:ext>
            </a:extLst>
          </p:cNvPr>
          <p:cNvSpPr/>
          <p:nvPr/>
        </p:nvSpPr>
        <p:spPr>
          <a:xfrm>
            <a:off x="399085" y="2245835"/>
            <a:ext cx="6135656" cy="1805622"/>
          </a:xfrm>
          <a:prstGeom prst="rect">
            <a:avLst/>
          </a:prstGeom>
        </p:spPr>
        <p:txBody>
          <a:bodyPr wrap="square">
            <a:spAutoFit/>
          </a:bodyPr>
          <a:lstStyle/>
          <a:p>
            <a:pPr algn="r">
              <a:lnSpc>
                <a:spcPts val="3360"/>
              </a:lnSpc>
            </a:pPr>
            <a:r>
              <a:rPr lang="en-GB" sz="2400" i="1" dirty="0">
                <a:latin typeface="Arial"/>
              </a:rPr>
              <a:t>Be sanctuaries of respect for life</a:t>
            </a:r>
            <a:r>
              <a:rPr lang="en-GB" sz="2400" i="1" dirty="0" smtClean="0">
                <a:latin typeface="Arial"/>
              </a:rPr>
              <a:t>,</a:t>
            </a:r>
            <a:br>
              <a:rPr lang="en-GB" sz="2400" i="1" dirty="0" smtClean="0">
                <a:latin typeface="Arial"/>
              </a:rPr>
            </a:br>
            <a:r>
              <a:rPr lang="en-GB" sz="2400" i="1" dirty="0" smtClean="0">
                <a:latin typeface="Arial"/>
              </a:rPr>
              <a:t>proclaiming </a:t>
            </a:r>
            <a:r>
              <a:rPr lang="en-GB" sz="2400" i="1" dirty="0">
                <a:latin typeface="Arial"/>
              </a:rPr>
              <a:t>the sacredness </a:t>
            </a:r>
            <a:r>
              <a:rPr lang="en-GB" sz="2400" i="1" dirty="0" smtClean="0">
                <a:latin typeface="Arial"/>
              </a:rPr>
              <a:t/>
            </a:r>
            <a:br>
              <a:rPr lang="en-GB" sz="2400" i="1" dirty="0" smtClean="0">
                <a:latin typeface="Arial"/>
              </a:rPr>
            </a:br>
            <a:r>
              <a:rPr lang="en-GB" sz="2400" i="1" dirty="0" smtClean="0">
                <a:latin typeface="Arial"/>
              </a:rPr>
              <a:t>of </a:t>
            </a:r>
            <a:r>
              <a:rPr lang="en-GB" sz="2400" i="1" dirty="0">
                <a:latin typeface="Arial"/>
              </a:rPr>
              <a:t>every </a:t>
            </a:r>
            <a:r>
              <a:rPr lang="en-GB" sz="2400" i="1" dirty="0" smtClean="0">
                <a:latin typeface="Arial"/>
              </a:rPr>
              <a:t>human </a:t>
            </a:r>
            <a:r>
              <a:rPr lang="en-GB" sz="2400" i="1" dirty="0">
                <a:latin typeface="Arial"/>
              </a:rPr>
              <a:t>life </a:t>
            </a:r>
            <a:r>
              <a:rPr lang="en-GB" sz="2400" i="1" dirty="0" smtClean="0">
                <a:latin typeface="Arial"/>
              </a:rPr>
              <a:t/>
            </a:r>
            <a:br>
              <a:rPr lang="en-GB" sz="2400" i="1" dirty="0" smtClean="0">
                <a:latin typeface="Arial"/>
              </a:rPr>
            </a:br>
            <a:r>
              <a:rPr lang="en-GB" sz="2400" i="1" dirty="0" smtClean="0">
                <a:latin typeface="Arial"/>
              </a:rPr>
              <a:t>from </a:t>
            </a:r>
            <a:r>
              <a:rPr lang="en-GB" sz="2400" i="1" dirty="0">
                <a:latin typeface="Arial"/>
              </a:rPr>
              <a:t>conception to natural death.</a:t>
            </a:r>
            <a:endParaRPr lang="en-GB" sz="2400" dirty="0">
              <a:latin typeface="Arial"/>
            </a:endParaRPr>
          </a:p>
        </p:txBody>
      </p:sp>
      <p:sp>
        <p:nvSpPr>
          <p:cNvPr id="9" name="Rectangle 8">
            <a:extLst>
              <a:ext uri="{FF2B5EF4-FFF2-40B4-BE49-F238E27FC236}">
                <a16:creationId xmlns="" xmlns:a16="http://schemas.microsoft.com/office/drawing/2014/main" id="{95A970FA-5CA4-442B-B3D3-14FF8F5493CF}"/>
              </a:ext>
            </a:extLst>
          </p:cNvPr>
          <p:cNvSpPr/>
          <p:nvPr/>
        </p:nvSpPr>
        <p:spPr>
          <a:xfrm>
            <a:off x="4907289" y="5038142"/>
            <a:ext cx="1555520" cy="369332"/>
          </a:xfrm>
          <a:prstGeom prst="rect">
            <a:avLst/>
          </a:prstGeom>
        </p:spPr>
        <p:txBody>
          <a:bodyPr wrap="none">
            <a:spAutoFit/>
          </a:bodyPr>
          <a:lstStyle/>
          <a:p>
            <a:pPr algn="r"/>
            <a:r>
              <a:rPr lang="en-GB" i="1" dirty="0">
                <a:latin typeface="Arial"/>
              </a:rPr>
              <a:t>Pope Francis</a:t>
            </a:r>
            <a:endParaRPr lang="en-GB" dirty="0"/>
          </a:p>
        </p:txBody>
      </p:sp>
    </p:spTree>
    <p:extLst>
      <p:ext uri="{BB962C8B-B14F-4D97-AF65-F5344CB8AC3E}">
        <p14:creationId xmlns:p14="http://schemas.microsoft.com/office/powerpoint/2010/main" val="3297918392"/>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7966</TotalTime>
  <Words>2315</Words>
  <Application>Microsoft Macintosh PowerPoint</Application>
  <PresentationFormat>A4 Paper (210x297 mm)</PresentationFormat>
  <Paragraphs>262</Paragraphs>
  <Slides>40</Slides>
  <Notes>0</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Year 6</vt:lpstr>
      <vt:lpstr>PowerPoint Presentation</vt:lpstr>
      <vt:lpstr>Aim</vt:lpstr>
      <vt:lpstr>PowerPoint Presentation</vt:lpstr>
      <vt:lpstr>PowerPoint Presentation</vt:lpstr>
      <vt:lpstr>Social and Emotional</vt:lpstr>
      <vt:lpstr>PowerPoint Presentation</vt:lpstr>
      <vt:lpstr>Questions</vt:lpstr>
      <vt:lpstr>Questions (continued)</vt:lpstr>
      <vt:lpstr>Pause and reflect</vt:lpstr>
      <vt:lpstr>PowerPoint Presentation</vt:lpstr>
      <vt:lpstr>PowerPoint Presentation</vt:lpstr>
      <vt:lpstr>Physical</vt:lpstr>
      <vt:lpstr>Questions</vt:lpstr>
      <vt:lpstr>Anatomy</vt:lpstr>
      <vt:lpstr>Male and female reproductive organs</vt:lpstr>
      <vt:lpstr>PowerPoint Presentation</vt:lpstr>
      <vt:lpstr>Understand how a child grows within the mother’s womb</vt:lpstr>
      <vt:lpstr>Understand how a child grows within the mother’s womb</vt:lpstr>
      <vt:lpstr>Pause and reflect</vt:lpstr>
      <vt:lpstr>PowerPoint Presentation</vt:lpstr>
      <vt:lpstr>PowerPoint Presentation</vt:lpstr>
      <vt:lpstr>PowerPoint Presentation</vt:lpstr>
      <vt:lpstr>PowerPoint Presentation</vt:lpstr>
      <vt:lpstr>Spiritual</vt:lpstr>
      <vt:lpstr>Questions</vt:lpstr>
      <vt:lpstr>Questions (continued)</vt:lpstr>
      <vt:lpstr>Pause and reflect</vt:lpstr>
      <vt:lpstr>The Beatitudes in the Gospel of Matthew 5:3-10</vt:lpstr>
      <vt:lpstr>The Beatitudes in the Gospel of Matthew 5:3-10</vt:lpstr>
      <vt:lpstr>The Beatitudes in the Gospel of Matthew 5:3-10</vt:lpstr>
      <vt:lpstr>The Beatitudes in the Gospel of Matthew 5:3-10</vt:lpstr>
      <vt:lpstr>The smaller Beatitudes</vt:lpstr>
      <vt:lpstr>The smaller Beatitudes - continued</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Eanna McAteer</dc:creator>
  <cp:lastModifiedBy>Nick Snode</cp:lastModifiedBy>
  <cp:revision>201</cp:revision>
  <cp:lastPrinted>2020-07-30T15:56:02Z</cp:lastPrinted>
  <dcterms:created xsi:type="dcterms:W3CDTF">2020-03-22T10:35:47Z</dcterms:created>
  <dcterms:modified xsi:type="dcterms:W3CDTF">2020-08-26T15:20:04Z</dcterms:modified>
</cp:coreProperties>
</file>